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74" r:id="rId4"/>
  </p:sldMasterIdLst>
  <p:notesMasterIdLst>
    <p:notesMasterId r:id="rId31"/>
  </p:notesMasterIdLst>
  <p:sldIdLst>
    <p:sldId id="256" r:id="rId5"/>
    <p:sldId id="261" r:id="rId6"/>
    <p:sldId id="257" r:id="rId7"/>
    <p:sldId id="262" r:id="rId8"/>
    <p:sldId id="269" r:id="rId9"/>
    <p:sldId id="258" r:id="rId10"/>
    <p:sldId id="260" r:id="rId11"/>
    <p:sldId id="263" r:id="rId12"/>
    <p:sldId id="259" r:id="rId13"/>
    <p:sldId id="264" r:id="rId14"/>
    <p:sldId id="268" r:id="rId15"/>
    <p:sldId id="288" r:id="rId16"/>
    <p:sldId id="286" r:id="rId17"/>
    <p:sldId id="265" r:id="rId18"/>
    <p:sldId id="271" r:id="rId19"/>
    <p:sldId id="270" r:id="rId20"/>
    <p:sldId id="272" r:id="rId21"/>
    <p:sldId id="266" r:id="rId22"/>
    <p:sldId id="267" r:id="rId23"/>
    <p:sldId id="274" r:id="rId24"/>
    <p:sldId id="273" r:id="rId25"/>
    <p:sldId id="280" r:id="rId26"/>
    <p:sldId id="278" r:id="rId27"/>
    <p:sldId id="276" r:id="rId28"/>
    <p:sldId id="279" r:id="rId29"/>
    <p:sldId id="285"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80" autoAdjust="0"/>
    <p:restoredTop sz="93954" autoAdjust="0"/>
  </p:normalViewPr>
  <p:slideViewPr>
    <p:cSldViewPr snapToGrid="0" snapToObjects="1">
      <p:cViewPr varScale="1">
        <p:scale>
          <a:sx n="77" d="100"/>
          <a:sy n="77" d="100"/>
        </p:scale>
        <p:origin x="1186" y="7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D141D4-B4A8-44C0-BB93-B9E55BE2B551}" type="doc">
      <dgm:prSet loTypeId="urn:microsoft.com/office/officeart/2008/layout/LinedList" loCatId="list" qsTypeId="urn:microsoft.com/office/officeart/2005/8/quickstyle/simple4" qsCatId="simple" csTypeId="urn:microsoft.com/office/officeart/2005/8/colors/colorful1#1" csCatId="colorful" phldr="1"/>
      <dgm:spPr/>
      <dgm:t>
        <a:bodyPr/>
        <a:lstStyle/>
        <a:p>
          <a:endParaRPr lang="en-US"/>
        </a:p>
      </dgm:t>
    </dgm:pt>
    <dgm:pt modelId="{0DFBC8FA-379A-484E-961D-683A95E98AF1}">
      <dgm:prSet/>
      <dgm:spPr/>
      <dgm:t>
        <a:bodyPr/>
        <a:lstStyle/>
        <a:p>
          <a:r>
            <a:rPr lang="en-US" dirty="0" err="1"/>
            <a:t>Einleitung</a:t>
          </a:r>
          <a:r>
            <a:rPr lang="en-US" dirty="0"/>
            <a:t> und Motivation(</a:t>
          </a:r>
          <a:r>
            <a:rPr lang="en-US" dirty="0" err="1"/>
            <a:t>Projekt</a:t>
          </a:r>
          <a:r>
            <a:rPr lang="en-US" dirty="0"/>
            <a:t> </a:t>
          </a:r>
          <a:r>
            <a:rPr lang="en-US" dirty="0" err="1"/>
            <a:t>Vorstellung</a:t>
          </a:r>
          <a:r>
            <a:rPr lang="en-US" dirty="0"/>
            <a:t>)</a:t>
          </a:r>
        </a:p>
      </dgm:t>
    </dgm:pt>
    <dgm:pt modelId="{E35FD4EF-2124-4405-9143-7F605609398D}" type="parTrans" cxnId="{71DC8C7A-6BBA-4686-99AE-994B2052864D}">
      <dgm:prSet/>
      <dgm:spPr/>
      <dgm:t>
        <a:bodyPr/>
        <a:lstStyle/>
        <a:p>
          <a:endParaRPr lang="en-US"/>
        </a:p>
      </dgm:t>
    </dgm:pt>
    <dgm:pt modelId="{D17D4E4D-BBD5-4113-A7CB-F8DF24C1477F}" type="sibTrans" cxnId="{71DC8C7A-6BBA-4686-99AE-994B2052864D}">
      <dgm:prSet/>
      <dgm:spPr/>
      <dgm:t>
        <a:bodyPr/>
        <a:lstStyle/>
        <a:p>
          <a:endParaRPr lang="en-US"/>
        </a:p>
      </dgm:t>
    </dgm:pt>
    <dgm:pt modelId="{BA22D75C-8887-4D0E-BA51-650B41857A1E}">
      <dgm:prSet/>
      <dgm:spPr/>
      <dgm:t>
        <a:bodyPr/>
        <a:lstStyle/>
        <a:p>
          <a:r>
            <a:rPr lang="en-US" dirty="0" err="1"/>
            <a:t>Anforderungen</a:t>
          </a:r>
          <a:endParaRPr lang="en-US" dirty="0"/>
        </a:p>
      </dgm:t>
    </dgm:pt>
    <dgm:pt modelId="{8B0AA6A3-D3AE-4F50-ADC4-901F2A0FB69F}" type="parTrans" cxnId="{52C9FE8B-C233-464D-AC93-C41813B65140}">
      <dgm:prSet/>
      <dgm:spPr/>
      <dgm:t>
        <a:bodyPr/>
        <a:lstStyle/>
        <a:p>
          <a:endParaRPr lang="en-US"/>
        </a:p>
      </dgm:t>
    </dgm:pt>
    <dgm:pt modelId="{801D1517-5174-4883-8ED2-32BBAA3E6ED3}" type="sibTrans" cxnId="{52C9FE8B-C233-464D-AC93-C41813B65140}">
      <dgm:prSet/>
      <dgm:spPr/>
      <dgm:t>
        <a:bodyPr/>
        <a:lstStyle/>
        <a:p>
          <a:endParaRPr lang="en-US"/>
        </a:p>
      </dgm:t>
    </dgm:pt>
    <dgm:pt modelId="{0C6BAAAA-753F-47BA-A7AB-E7E7E1D7C11C}">
      <dgm:prSet/>
      <dgm:spPr/>
      <dgm:t>
        <a:bodyPr/>
        <a:lstStyle/>
        <a:p>
          <a:r>
            <a:rPr lang="en-US" dirty="0" err="1"/>
            <a:t>UseCase</a:t>
          </a:r>
          <a:endParaRPr lang="en-US" dirty="0"/>
        </a:p>
      </dgm:t>
    </dgm:pt>
    <dgm:pt modelId="{D3E7EEA4-7C6F-47A7-B697-5AD06D3D40EF}" type="parTrans" cxnId="{4A0D8C46-2D12-4479-B04C-DEDEAADBA979}">
      <dgm:prSet/>
      <dgm:spPr/>
      <dgm:t>
        <a:bodyPr/>
        <a:lstStyle/>
        <a:p>
          <a:endParaRPr lang="en-US"/>
        </a:p>
      </dgm:t>
    </dgm:pt>
    <dgm:pt modelId="{99A14C05-93BA-4341-9706-09AC7D66060E}" type="sibTrans" cxnId="{4A0D8C46-2D12-4479-B04C-DEDEAADBA979}">
      <dgm:prSet/>
      <dgm:spPr/>
      <dgm:t>
        <a:bodyPr/>
        <a:lstStyle/>
        <a:p>
          <a:endParaRPr lang="en-US"/>
        </a:p>
      </dgm:t>
    </dgm:pt>
    <dgm:pt modelId="{CEA192FB-0E2C-40B9-AF6B-4FAEE0D83275}">
      <dgm:prSet/>
      <dgm:spPr/>
      <dgm:t>
        <a:bodyPr/>
        <a:lstStyle/>
        <a:p>
          <a:r>
            <a:rPr lang="fr-FR" dirty="0"/>
            <a:t>Hardware</a:t>
          </a:r>
        </a:p>
      </dgm:t>
    </dgm:pt>
    <dgm:pt modelId="{ADA20A24-4621-466A-9E02-C29EB04A2042}" type="parTrans" cxnId="{147DB6B2-B178-4C0B-814E-8ECFAF927883}">
      <dgm:prSet/>
      <dgm:spPr/>
      <dgm:t>
        <a:bodyPr/>
        <a:lstStyle/>
        <a:p>
          <a:endParaRPr lang="en-US"/>
        </a:p>
      </dgm:t>
    </dgm:pt>
    <dgm:pt modelId="{B574A902-91AF-48FB-BB0F-6C9E7C3D7661}" type="sibTrans" cxnId="{147DB6B2-B178-4C0B-814E-8ECFAF927883}">
      <dgm:prSet/>
      <dgm:spPr/>
      <dgm:t>
        <a:bodyPr/>
        <a:lstStyle/>
        <a:p>
          <a:endParaRPr lang="en-US"/>
        </a:p>
      </dgm:t>
    </dgm:pt>
    <dgm:pt modelId="{E3B5FC2D-5422-4C39-9479-8138C2083B73}">
      <dgm:prSet/>
      <dgm:spPr/>
      <dgm:t>
        <a:bodyPr/>
        <a:lstStyle/>
        <a:p>
          <a:r>
            <a:rPr lang="en-US" dirty="0"/>
            <a:t>Software</a:t>
          </a:r>
        </a:p>
      </dgm:t>
    </dgm:pt>
    <dgm:pt modelId="{CD5F0BEF-BB0D-4806-8E17-238A180F1C4D}" type="parTrans" cxnId="{AFD94620-5A6E-4CA8-8CEF-53E9FEAE7341}">
      <dgm:prSet/>
      <dgm:spPr/>
      <dgm:t>
        <a:bodyPr/>
        <a:lstStyle/>
        <a:p>
          <a:endParaRPr lang="en-US"/>
        </a:p>
      </dgm:t>
    </dgm:pt>
    <dgm:pt modelId="{E9CF6D11-73D3-48E5-932F-DA3AB3E1A326}" type="sibTrans" cxnId="{AFD94620-5A6E-4CA8-8CEF-53E9FEAE7341}">
      <dgm:prSet/>
      <dgm:spPr/>
      <dgm:t>
        <a:bodyPr/>
        <a:lstStyle/>
        <a:p>
          <a:endParaRPr lang="en-US"/>
        </a:p>
      </dgm:t>
    </dgm:pt>
    <dgm:pt modelId="{DD2199B9-BA6F-4A59-AA21-E998DA19B15C}">
      <dgm:prSet/>
      <dgm:spPr/>
      <dgm:t>
        <a:bodyPr/>
        <a:lstStyle/>
        <a:p>
          <a:r>
            <a:rPr lang="en-US" dirty="0" err="1"/>
            <a:t>Testphase</a:t>
          </a:r>
          <a:endParaRPr lang="en-US" dirty="0"/>
        </a:p>
      </dgm:t>
    </dgm:pt>
    <dgm:pt modelId="{228A222F-748D-43E3-AA74-A9951E172941}" type="parTrans" cxnId="{B5054AF1-87BE-4747-B5C8-322B23BB343E}">
      <dgm:prSet/>
      <dgm:spPr/>
      <dgm:t>
        <a:bodyPr/>
        <a:lstStyle/>
        <a:p>
          <a:endParaRPr lang="en-GB"/>
        </a:p>
      </dgm:t>
    </dgm:pt>
    <dgm:pt modelId="{0FAB474B-E354-42C5-AE99-DF3637B6D780}" type="sibTrans" cxnId="{B5054AF1-87BE-4747-B5C8-322B23BB343E}">
      <dgm:prSet/>
      <dgm:spPr/>
      <dgm:t>
        <a:bodyPr/>
        <a:lstStyle/>
        <a:p>
          <a:endParaRPr lang="en-GB"/>
        </a:p>
      </dgm:t>
    </dgm:pt>
    <dgm:pt modelId="{4EB27805-ACD9-4D01-8107-7641C9AF89E9}">
      <dgm:prSet/>
      <dgm:spPr/>
      <dgm:t>
        <a:bodyPr/>
        <a:lstStyle/>
        <a:p>
          <a:r>
            <a:rPr lang="en-US" dirty="0" err="1"/>
            <a:t>Problemen</a:t>
          </a:r>
          <a:r>
            <a:rPr lang="en-US" dirty="0"/>
            <a:t> und </a:t>
          </a:r>
          <a:r>
            <a:rPr lang="en-US" dirty="0" err="1"/>
            <a:t>Lösungen</a:t>
          </a:r>
          <a:endParaRPr lang="en-US" dirty="0"/>
        </a:p>
      </dgm:t>
    </dgm:pt>
    <dgm:pt modelId="{1F2CF3EF-EAB0-413B-BAD3-D32E7F6939BC}" type="parTrans" cxnId="{A5530505-0041-4369-BED5-4A7850297F9F}">
      <dgm:prSet/>
      <dgm:spPr/>
      <dgm:t>
        <a:bodyPr/>
        <a:lstStyle/>
        <a:p>
          <a:endParaRPr lang="en-GB"/>
        </a:p>
      </dgm:t>
    </dgm:pt>
    <dgm:pt modelId="{BC453A80-C020-4805-8F43-BA1D8A1FA483}" type="sibTrans" cxnId="{A5530505-0041-4369-BED5-4A7850297F9F}">
      <dgm:prSet/>
      <dgm:spPr/>
      <dgm:t>
        <a:bodyPr/>
        <a:lstStyle/>
        <a:p>
          <a:endParaRPr lang="en-GB"/>
        </a:p>
      </dgm:t>
    </dgm:pt>
    <dgm:pt modelId="{CCAA2F66-C937-4949-A7B7-BE69ADED067A}">
      <dgm:prSet/>
      <dgm:spPr/>
      <dgm:t>
        <a:bodyPr/>
        <a:lstStyle/>
        <a:p>
          <a:r>
            <a:rPr lang="de-DE" dirty="0"/>
            <a:t>Zusammenfassung</a:t>
          </a:r>
          <a:endParaRPr lang="en-US" dirty="0"/>
        </a:p>
      </dgm:t>
    </dgm:pt>
    <dgm:pt modelId="{5B5E2E6B-0850-4179-99C0-F000B40206C5}" type="parTrans" cxnId="{FE674268-04C6-45D7-9A7F-4F23A3B2466D}">
      <dgm:prSet/>
      <dgm:spPr/>
      <dgm:t>
        <a:bodyPr/>
        <a:lstStyle/>
        <a:p>
          <a:endParaRPr lang="en-GB"/>
        </a:p>
      </dgm:t>
    </dgm:pt>
    <dgm:pt modelId="{7A37FA80-A889-4A5D-B196-16D6001B46DF}" type="sibTrans" cxnId="{FE674268-04C6-45D7-9A7F-4F23A3B2466D}">
      <dgm:prSet/>
      <dgm:spPr/>
      <dgm:t>
        <a:bodyPr/>
        <a:lstStyle/>
        <a:p>
          <a:endParaRPr lang="en-GB"/>
        </a:p>
      </dgm:t>
    </dgm:pt>
    <dgm:pt modelId="{B5F0918B-2402-4DAB-90CA-221D48933AB6}" type="pres">
      <dgm:prSet presAssocID="{4FD141D4-B4A8-44C0-BB93-B9E55BE2B551}" presName="vert0" presStyleCnt="0">
        <dgm:presLayoutVars>
          <dgm:dir/>
          <dgm:animOne val="branch"/>
          <dgm:animLvl val="lvl"/>
        </dgm:presLayoutVars>
      </dgm:prSet>
      <dgm:spPr/>
    </dgm:pt>
    <dgm:pt modelId="{2D4D7451-8571-4800-9378-5B140493D503}" type="pres">
      <dgm:prSet presAssocID="{0DFBC8FA-379A-484E-961D-683A95E98AF1}" presName="thickLine" presStyleLbl="alignNode1" presStyleIdx="0" presStyleCnt="8"/>
      <dgm:spPr/>
    </dgm:pt>
    <dgm:pt modelId="{38F766A6-4B84-470D-B696-7AD027D77F03}" type="pres">
      <dgm:prSet presAssocID="{0DFBC8FA-379A-484E-961D-683A95E98AF1}" presName="horz1" presStyleCnt="0"/>
      <dgm:spPr/>
    </dgm:pt>
    <dgm:pt modelId="{339EC16E-A37A-433F-AD2F-C30802CAEABC}" type="pres">
      <dgm:prSet presAssocID="{0DFBC8FA-379A-484E-961D-683A95E98AF1}" presName="tx1" presStyleLbl="revTx" presStyleIdx="0" presStyleCnt="8"/>
      <dgm:spPr/>
    </dgm:pt>
    <dgm:pt modelId="{3261EA55-D3C6-4B7F-B27D-CF15FE545C7B}" type="pres">
      <dgm:prSet presAssocID="{0DFBC8FA-379A-484E-961D-683A95E98AF1}" presName="vert1" presStyleCnt="0"/>
      <dgm:spPr/>
    </dgm:pt>
    <dgm:pt modelId="{E3F07E7F-917E-4A1B-A55F-53DB8D648205}" type="pres">
      <dgm:prSet presAssocID="{BA22D75C-8887-4D0E-BA51-650B41857A1E}" presName="thickLine" presStyleLbl="alignNode1" presStyleIdx="1" presStyleCnt="8"/>
      <dgm:spPr/>
    </dgm:pt>
    <dgm:pt modelId="{EDAD8D83-E99B-44FD-A095-FBA79A8AFE0E}" type="pres">
      <dgm:prSet presAssocID="{BA22D75C-8887-4D0E-BA51-650B41857A1E}" presName="horz1" presStyleCnt="0"/>
      <dgm:spPr/>
    </dgm:pt>
    <dgm:pt modelId="{9212B58E-D800-4D29-860F-EE1841BD3DB7}" type="pres">
      <dgm:prSet presAssocID="{BA22D75C-8887-4D0E-BA51-650B41857A1E}" presName="tx1" presStyleLbl="revTx" presStyleIdx="1" presStyleCnt="8"/>
      <dgm:spPr/>
    </dgm:pt>
    <dgm:pt modelId="{BAD5164B-E007-4383-B28A-916EEF5664D5}" type="pres">
      <dgm:prSet presAssocID="{BA22D75C-8887-4D0E-BA51-650B41857A1E}" presName="vert1" presStyleCnt="0"/>
      <dgm:spPr/>
    </dgm:pt>
    <dgm:pt modelId="{43983537-D298-42F1-9D80-E4C5B85426AF}" type="pres">
      <dgm:prSet presAssocID="{0C6BAAAA-753F-47BA-A7AB-E7E7E1D7C11C}" presName="thickLine" presStyleLbl="alignNode1" presStyleIdx="2" presStyleCnt="8"/>
      <dgm:spPr/>
    </dgm:pt>
    <dgm:pt modelId="{2548FE6D-624D-458A-81AE-AA9304AA3E4F}" type="pres">
      <dgm:prSet presAssocID="{0C6BAAAA-753F-47BA-A7AB-E7E7E1D7C11C}" presName="horz1" presStyleCnt="0"/>
      <dgm:spPr/>
    </dgm:pt>
    <dgm:pt modelId="{564C09AA-69A5-4C47-8F86-55C0FE7F0032}" type="pres">
      <dgm:prSet presAssocID="{0C6BAAAA-753F-47BA-A7AB-E7E7E1D7C11C}" presName="tx1" presStyleLbl="revTx" presStyleIdx="2" presStyleCnt="8"/>
      <dgm:spPr/>
    </dgm:pt>
    <dgm:pt modelId="{8F37BAF8-837B-48B5-B13F-A925CA0223D3}" type="pres">
      <dgm:prSet presAssocID="{0C6BAAAA-753F-47BA-A7AB-E7E7E1D7C11C}" presName="vert1" presStyleCnt="0"/>
      <dgm:spPr/>
    </dgm:pt>
    <dgm:pt modelId="{66AAA433-94D8-4700-A1E9-78D56E83FED1}" type="pres">
      <dgm:prSet presAssocID="{CEA192FB-0E2C-40B9-AF6B-4FAEE0D83275}" presName="thickLine" presStyleLbl="alignNode1" presStyleIdx="3" presStyleCnt="8"/>
      <dgm:spPr/>
    </dgm:pt>
    <dgm:pt modelId="{1E6B158B-278E-4F89-A537-9C92ADFC1EEA}" type="pres">
      <dgm:prSet presAssocID="{CEA192FB-0E2C-40B9-AF6B-4FAEE0D83275}" presName="horz1" presStyleCnt="0"/>
      <dgm:spPr/>
    </dgm:pt>
    <dgm:pt modelId="{1537B526-27B9-4963-97B7-980069F62030}" type="pres">
      <dgm:prSet presAssocID="{CEA192FB-0E2C-40B9-AF6B-4FAEE0D83275}" presName="tx1" presStyleLbl="revTx" presStyleIdx="3" presStyleCnt="8"/>
      <dgm:spPr/>
    </dgm:pt>
    <dgm:pt modelId="{B062D2A0-7BAB-4EE1-83DF-0BE603153BFB}" type="pres">
      <dgm:prSet presAssocID="{CEA192FB-0E2C-40B9-AF6B-4FAEE0D83275}" presName="vert1" presStyleCnt="0"/>
      <dgm:spPr/>
    </dgm:pt>
    <dgm:pt modelId="{9282FC61-1DD5-4D57-8A11-13931457B3F0}" type="pres">
      <dgm:prSet presAssocID="{E3B5FC2D-5422-4C39-9479-8138C2083B73}" presName="thickLine" presStyleLbl="alignNode1" presStyleIdx="4" presStyleCnt="8"/>
      <dgm:spPr/>
    </dgm:pt>
    <dgm:pt modelId="{92618E7C-8DFF-4E86-A451-3DBF6C2091E5}" type="pres">
      <dgm:prSet presAssocID="{E3B5FC2D-5422-4C39-9479-8138C2083B73}" presName="horz1" presStyleCnt="0"/>
      <dgm:spPr/>
    </dgm:pt>
    <dgm:pt modelId="{C2A859C6-F63B-4BC6-B28B-842450E79AA8}" type="pres">
      <dgm:prSet presAssocID="{E3B5FC2D-5422-4C39-9479-8138C2083B73}" presName="tx1" presStyleLbl="revTx" presStyleIdx="4" presStyleCnt="8"/>
      <dgm:spPr/>
    </dgm:pt>
    <dgm:pt modelId="{7B285AE7-3AE6-4CE3-94E8-61A09EE860CF}" type="pres">
      <dgm:prSet presAssocID="{E3B5FC2D-5422-4C39-9479-8138C2083B73}" presName="vert1" presStyleCnt="0"/>
      <dgm:spPr/>
    </dgm:pt>
    <dgm:pt modelId="{9C87C637-12C7-4988-99BA-9C2C6EB1F78D}" type="pres">
      <dgm:prSet presAssocID="{DD2199B9-BA6F-4A59-AA21-E998DA19B15C}" presName="thickLine" presStyleLbl="alignNode1" presStyleIdx="5" presStyleCnt="8"/>
      <dgm:spPr/>
    </dgm:pt>
    <dgm:pt modelId="{6F6DF2CA-F343-42CD-82D1-94B490AE734F}" type="pres">
      <dgm:prSet presAssocID="{DD2199B9-BA6F-4A59-AA21-E998DA19B15C}" presName="horz1" presStyleCnt="0"/>
      <dgm:spPr/>
    </dgm:pt>
    <dgm:pt modelId="{96A9F701-43BC-4605-B9A0-091BFEBE42F0}" type="pres">
      <dgm:prSet presAssocID="{DD2199B9-BA6F-4A59-AA21-E998DA19B15C}" presName="tx1" presStyleLbl="revTx" presStyleIdx="5" presStyleCnt="8"/>
      <dgm:spPr/>
    </dgm:pt>
    <dgm:pt modelId="{44020518-C4A2-4DB7-B862-67A1E38FFA2B}" type="pres">
      <dgm:prSet presAssocID="{DD2199B9-BA6F-4A59-AA21-E998DA19B15C}" presName="vert1" presStyleCnt="0"/>
      <dgm:spPr/>
    </dgm:pt>
    <dgm:pt modelId="{98BE9BEA-CBD9-41E8-80D5-01A4CE547445}" type="pres">
      <dgm:prSet presAssocID="{4EB27805-ACD9-4D01-8107-7641C9AF89E9}" presName="thickLine" presStyleLbl="alignNode1" presStyleIdx="6" presStyleCnt="8"/>
      <dgm:spPr/>
    </dgm:pt>
    <dgm:pt modelId="{331A1B15-3D74-4267-BD8A-E1310A24EEA3}" type="pres">
      <dgm:prSet presAssocID="{4EB27805-ACD9-4D01-8107-7641C9AF89E9}" presName="horz1" presStyleCnt="0"/>
      <dgm:spPr/>
    </dgm:pt>
    <dgm:pt modelId="{C2BDC228-3515-4CCA-BBCD-3A99CF79E2A3}" type="pres">
      <dgm:prSet presAssocID="{4EB27805-ACD9-4D01-8107-7641C9AF89E9}" presName="tx1" presStyleLbl="revTx" presStyleIdx="6" presStyleCnt="8"/>
      <dgm:spPr/>
    </dgm:pt>
    <dgm:pt modelId="{EA0A5D44-A993-4C6E-BD6B-676A5B81CD27}" type="pres">
      <dgm:prSet presAssocID="{4EB27805-ACD9-4D01-8107-7641C9AF89E9}" presName="vert1" presStyleCnt="0"/>
      <dgm:spPr/>
    </dgm:pt>
    <dgm:pt modelId="{9A7071DE-24BD-4389-98D8-C5B69ADFDEFF}" type="pres">
      <dgm:prSet presAssocID="{CCAA2F66-C937-4949-A7B7-BE69ADED067A}" presName="thickLine" presStyleLbl="alignNode1" presStyleIdx="7" presStyleCnt="8"/>
      <dgm:spPr/>
    </dgm:pt>
    <dgm:pt modelId="{18ED0BC1-45FB-4A5D-8D16-6A4766270852}" type="pres">
      <dgm:prSet presAssocID="{CCAA2F66-C937-4949-A7B7-BE69ADED067A}" presName="horz1" presStyleCnt="0"/>
      <dgm:spPr/>
    </dgm:pt>
    <dgm:pt modelId="{400AB6A5-D7F5-42D1-8A48-4D8A21D0475D}" type="pres">
      <dgm:prSet presAssocID="{CCAA2F66-C937-4949-A7B7-BE69ADED067A}" presName="tx1" presStyleLbl="revTx" presStyleIdx="7" presStyleCnt="8"/>
      <dgm:spPr/>
    </dgm:pt>
    <dgm:pt modelId="{21602014-A31C-43CC-8FE5-A6BFB8FC9366}" type="pres">
      <dgm:prSet presAssocID="{CCAA2F66-C937-4949-A7B7-BE69ADED067A}" presName="vert1" presStyleCnt="0"/>
      <dgm:spPr/>
    </dgm:pt>
  </dgm:ptLst>
  <dgm:cxnLst>
    <dgm:cxn modelId="{A5530505-0041-4369-BED5-4A7850297F9F}" srcId="{4FD141D4-B4A8-44C0-BB93-B9E55BE2B551}" destId="{4EB27805-ACD9-4D01-8107-7641C9AF89E9}" srcOrd="6" destOrd="0" parTransId="{1F2CF3EF-EAB0-413B-BAD3-D32E7F6939BC}" sibTransId="{BC453A80-C020-4805-8F43-BA1D8A1FA483}"/>
    <dgm:cxn modelId="{EA98881D-9D6E-436A-A67E-60910AD8ED2D}" type="presOf" srcId="{0DFBC8FA-379A-484E-961D-683A95E98AF1}" destId="{339EC16E-A37A-433F-AD2F-C30802CAEABC}" srcOrd="0" destOrd="0" presId="urn:microsoft.com/office/officeart/2008/layout/LinedList"/>
    <dgm:cxn modelId="{AFD94620-5A6E-4CA8-8CEF-53E9FEAE7341}" srcId="{4FD141D4-B4A8-44C0-BB93-B9E55BE2B551}" destId="{E3B5FC2D-5422-4C39-9479-8138C2083B73}" srcOrd="4" destOrd="0" parTransId="{CD5F0BEF-BB0D-4806-8E17-238A180F1C4D}" sibTransId="{E9CF6D11-73D3-48E5-932F-DA3AB3E1A326}"/>
    <dgm:cxn modelId="{CCC1C461-5034-4263-9EE7-7D55816F8F39}" type="presOf" srcId="{DD2199B9-BA6F-4A59-AA21-E998DA19B15C}" destId="{96A9F701-43BC-4605-B9A0-091BFEBE42F0}" srcOrd="0" destOrd="0" presId="urn:microsoft.com/office/officeart/2008/layout/LinedList"/>
    <dgm:cxn modelId="{B9314044-7DD2-4A4B-AC60-2351B7210F60}" type="presOf" srcId="{BA22D75C-8887-4D0E-BA51-650B41857A1E}" destId="{9212B58E-D800-4D29-860F-EE1841BD3DB7}" srcOrd="0" destOrd="0" presId="urn:microsoft.com/office/officeart/2008/layout/LinedList"/>
    <dgm:cxn modelId="{5F145C46-9618-4B64-AA8A-2A140BE1C04D}" type="presOf" srcId="{CEA192FB-0E2C-40B9-AF6B-4FAEE0D83275}" destId="{1537B526-27B9-4963-97B7-980069F62030}" srcOrd="0" destOrd="0" presId="urn:microsoft.com/office/officeart/2008/layout/LinedList"/>
    <dgm:cxn modelId="{4A0D8C46-2D12-4479-B04C-DEDEAADBA979}" srcId="{4FD141D4-B4A8-44C0-BB93-B9E55BE2B551}" destId="{0C6BAAAA-753F-47BA-A7AB-E7E7E1D7C11C}" srcOrd="2" destOrd="0" parTransId="{D3E7EEA4-7C6F-47A7-B697-5AD06D3D40EF}" sibTransId="{99A14C05-93BA-4341-9706-09AC7D66060E}"/>
    <dgm:cxn modelId="{FE674268-04C6-45D7-9A7F-4F23A3B2466D}" srcId="{4FD141D4-B4A8-44C0-BB93-B9E55BE2B551}" destId="{CCAA2F66-C937-4949-A7B7-BE69ADED067A}" srcOrd="7" destOrd="0" parTransId="{5B5E2E6B-0850-4179-99C0-F000B40206C5}" sibTransId="{7A37FA80-A889-4A5D-B196-16D6001B46DF}"/>
    <dgm:cxn modelId="{71DC8C7A-6BBA-4686-99AE-994B2052864D}" srcId="{4FD141D4-B4A8-44C0-BB93-B9E55BE2B551}" destId="{0DFBC8FA-379A-484E-961D-683A95E98AF1}" srcOrd="0" destOrd="0" parTransId="{E35FD4EF-2124-4405-9143-7F605609398D}" sibTransId="{D17D4E4D-BBD5-4113-A7CB-F8DF24C1477F}"/>
    <dgm:cxn modelId="{52C9FE8B-C233-464D-AC93-C41813B65140}" srcId="{4FD141D4-B4A8-44C0-BB93-B9E55BE2B551}" destId="{BA22D75C-8887-4D0E-BA51-650B41857A1E}" srcOrd="1" destOrd="0" parTransId="{8B0AA6A3-D3AE-4F50-ADC4-901F2A0FB69F}" sibTransId="{801D1517-5174-4883-8ED2-32BBAA3E6ED3}"/>
    <dgm:cxn modelId="{A6C6209C-EE62-4961-8733-857C74FD8DDD}" type="presOf" srcId="{CCAA2F66-C937-4949-A7B7-BE69ADED067A}" destId="{400AB6A5-D7F5-42D1-8A48-4D8A21D0475D}" srcOrd="0" destOrd="0" presId="urn:microsoft.com/office/officeart/2008/layout/LinedList"/>
    <dgm:cxn modelId="{F00BD9AB-4895-40CC-8876-0E2681E1A95F}" type="presOf" srcId="{0C6BAAAA-753F-47BA-A7AB-E7E7E1D7C11C}" destId="{564C09AA-69A5-4C47-8F86-55C0FE7F0032}" srcOrd="0" destOrd="0" presId="urn:microsoft.com/office/officeart/2008/layout/LinedList"/>
    <dgm:cxn modelId="{147DB6B2-B178-4C0B-814E-8ECFAF927883}" srcId="{4FD141D4-B4A8-44C0-BB93-B9E55BE2B551}" destId="{CEA192FB-0E2C-40B9-AF6B-4FAEE0D83275}" srcOrd="3" destOrd="0" parTransId="{ADA20A24-4621-466A-9E02-C29EB04A2042}" sibTransId="{B574A902-91AF-48FB-BB0F-6C9E7C3D7661}"/>
    <dgm:cxn modelId="{C5587ADC-9A37-4448-96C1-2485A1F6323F}" type="presOf" srcId="{E3B5FC2D-5422-4C39-9479-8138C2083B73}" destId="{C2A859C6-F63B-4BC6-B28B-842450E79AA8}" srcOrd="0" destOrd="0" presId="urn:microsoft.com/office/officeart/2008/layout/LinedList"/>
    <dgm:cxn modelId="{1CB92EDE-DFC2-47DD-9E74-A946191F9AAC}" type="presOf" srcId="{4EB27805-ACD9-4D01-8107-7641C9AF89E9}" destId="{C2BDC228-3515-4CCA-BBCD-3A99CF79E2A3}" srcOrd="0" destOrd="0" presId="urn:microsoft.com/office/officeart/2008/layout/LinedList"/>
    <dgm:cxn modelId="{B5054AF1-87BE-4747-B5C8-322B23BB343E}" srcId="{4FD141D4-B4A8-44C0-BB93-B9E55BE2B551}" destId="{DD2199B9-BA6F-4A59-AA21-E998DA19B15C}" srcOrd="5" destOrd="0" parTransId="{228A222F-748D-43E3-AA74-A9951E172941}" sibTransId="{0FAB474B-E354-42C5-AE99-DF3637B6D780}"/>
    <dgm:cxn modelId="{19BE84F8-F6A9-42E3-B301-B4CE26C5E798}" type="presOf" srcId="{4FD141D4-B4A8-44C0-BB93-B9E55BE2B551}" destId="{B5F0918B-2402-4DAB-90CA-221D48933AB6}" srcOrd="0" destOrd="0" presId="urn:microsoft.com/office/officeart/2008/layout/LinedList"/>
    <dgm:cxn modelId="{CBA806BF-F84C-4404-8A14-7A046EA7744A}" type="presParOf" srcId="{B5F0918B-2402-4DAB-90CA-221D48933AB6}" destId="{2D4D7451-8571-4800-9378-5B140493D503}" srcOrd="0" destOrd="0" presId="urn:microsoft.com/office/officeart/2008/layout/LinedList"/>
    <dgm:cxn modelId="{76856E1C-DED8-4539-9D79-8AEB81A9B18C}" type="presParOf" srcId="{B5F0918B-2402-4DAB-90CA-221D48933AB6}" destId="{38F766A6-4B84-470D-B696-7AD027D77F03}" srcOrd="1" destOrd="0" presId="urn:microsoft.com/office/officeart/2008/layout/LinedList"/>
    <dgm:cxn modelId="{53AA1DA2-1769-42EB-A113-1A0C63D9C72C}" type="presParOf" srcId="{38F766A6-4B84-470D-B696-7AD027D77F03}" destId="{339EC16E-A37A-433F-AD2F-C30802CAEABC}" srcOrd="0" destOrd="0" presId="urn:microsoft.com/office/officeart/2008/layout/LinedList"/>
    <dgm:cxn modelId="{A45D15C2-B2FE-44CA-9556-82D7863913BD}" type="presParOf" srcId="{38F766A6-4B84-470D-B696-7AD027D77F03}" destId="{3261EA55-D3C6-4B7F-B27D-CF15FE545C7B}" srcOrd="1" destOrd="0" presId="urn:microsoft.com/office/officeart/2008/layout/LinedList"/>
    <dgm:cxn modelId="{8900F999-91C0-44B0-8EC8-EBA05A24EA11}" type="presParOf" srcId="{B5F0918B-2402-4DAB-90CA-221D48933AB6}" destId="{E3F07E7F-917E-4A1B-A55F-53DB8D648205}" srcOrd="2" destOrd="0" presId="urn:microsoft.com/office/officeart/2008/layout/LinedList"/>
    <dgm:cxn modelId="{61406527-4975-492F-8F4C-FB9692AF2117}" type="presParOf" srcId="{B5F0918B-2402-4DAB-90CA-221D48933AB6}" destId="{EDAD8D83-E99B-44FD-A095-FBA79A8AFE0E}" srcOrd="3" destOrd="0" presId="urn:microsoft.com/office/officeart/2008/layout/LinedList"/>
    <dgm:cxn modelId="{B4291FF9-F413-4B45-A481-7B2B8E7E3E1E}" type="presParOf" srcId="{EDAD8D83-E99B-44FD-A095-FBA79A8AFE0E}" destId="{9212B58E-D800-4D29-860F-EE1841BD3DB7}" srcOrd="0" destOrd="0" presId="urn:microsoft.com/office/officeart/2008/layout/LinedList"/>
    <dgm:cxn modelId="{DBE75755-605A-4DF1-8AB3-F7B2A9DFA250}" type="presParOf" srcId="{EDAD8D83-E99B-44FD-A095-FBA79A8AFE0E}" destId="{BAD5164B-E007-4383-B28A-916EEF5664D5}" srcOrd="1" destOrd="0" presId="urn:microsoft.com/office/officeart/2008/layout/LinedList"/>
    <dgm:cxn modelId="{B486FE17-AA09-4438-B7CC-64534D68C9BE}" type="presParOf" srcId="{B5F0918B-2402-4DAB-90CA-221D48933AB6}" destId="{43983537-D298-42F1-9D80-E4C5B85426AF}" srcOrd="4" destOrd="0" presId="urn:microsoft.com/office/officeart/2008/layout/LinedList"/>
    <dgm:cxn modelId="{99BB2345-7BEA-402B-822C-37D7B64C9AF9}" type="presParOf" srcId="{B5F0918B-2402-4DAB-90CA-221D48933AB6}" destId="{2548FE6D-624D-458A-81AE-AA9304AA3E4F}" srcOrd="5" destOrd="0" presId="urn:microsoft.com/office/officeart/2008/layout/LinedList"/>
    <dgm:cxn modelId="{B5174B0B-CA83-4C25-8F69-69DA255769EB}" type="presParOf" srcId="{2548FE6D-624D-458A-81AE-AA9304AA3E4F}" destId="{564C09AA-69A5-4C47-8F86-55C0FE7F0032}" srcOrd="0" destOrd="0" presId="urn:microsoft.com/office/officeart/2008/layout/LinedList"/>
    <dgm:cxn modelId="{49D59E64-057B-4379-9B2C-17A8BB9318F8}" type="presParOf" srcId="{2548FE6D-624D-458A-81AE-AA9304AA3E4F}" destId="{8F37BAF8-837B-48B5-B13F-A925CA0223D3}" srcOrd="1" destOrd="0" presId="urn:microsoft.com/office/officeart/2008/layout/LinedList"/>
    <dgm:cxn modelId="{E67EBDED-A801-4070-8C56-34FC813C9D72}" type="presParOf" srcId="{B5F0918B-2402-4DAB-90CA-221D48933AB6}" destId="{66AAA433-94D8-4700-A1E9-78D56E83FED1}" srcOrd="6" destOrd="0" presId="urn:microsoft.com/office/officeart/2008/layout/LinedList"/>
    <dgm:cxn modelId="{1FAD9FB7-CF7B-4A6A-9574-6445A91F3BC3}" type="presParOf" srcId="{B5F0918B-2402-4DAB-90CA-221D48933AB6}" destId="{1E6B158B-278E-4F89-A537-9C92ADFC1EEA}" srcOrd="7" destOrd="0" presId="urn:microsoft.com/office/officeart/2008/layout/LinedList"/>
    <dgm:cxn modelId="{2018D381-2E21-4CCE-9166-482A79BA5F1F}" type="presParOf" srcId="{1E6B158B-278E-4F89-A537-9C92ADFC1EEA}" destId="{1537B526-27B9-4963-97B7-980069F62030}" srcOrd="0" destOrd="0" presId="urn:microsoft.com/office/officeart/2008/layout/LinedList"/>
    <dgm:cxn modelId="{794AAB53-73BE-4E46-ADFA-30E964D36D02}" type="presParOf" srcId="{1E6B158B-278E-4F89-A537-9C92ADFC1EEA}" destId="{B062D2A0-7BAB-4EE1-83DF-0BE603153BFB}" srcOrd="1" destOrd="0" presId="urn:microsoft.com/office/officeart/2008/layout/LinedList"/>
    <dgm:cxn modelId="{7D9ECDDB-390A-493E-BF54-BD3C84A12DCC}" type="presParOf" srcId="{B5F0918B-2402-4DAB-90CA-221D48933AB6}" destId="{9282FC61-1DD5-4D57-8A11-13931457B3F0}" srcOrd="8" destOrd="0" presId="urn:microsoft.com/office/officeart/2008/layout/LinedList"/>
    <dgm:cxn modelId="{0917D726-037B-490F-A994-8F59010BDAA9}" type="presParOf" srcId="{B5F0918B-2402-4DAB-90CA-221D48933AB6}" destId="{92618E7C-8DFF-4E86-A451-3DBF6C2091E5}" srcOrd="9" destOrd="0" presId="urn:microsoft.com/office/officeart/2008/layout/LinedList"/>
    <dgm:cxn modelId="{D5D4326A-2252-4360-AE4B-B101911E3A31}" type="presParOf" srcId="{92618E7C-8DFF-4E86-A451-3DBF6C2091E5}" destId="{C2A859C6-F63B-4BC6-B28B-842450E79AA8}" srcOrd="0" destOrd="0" presId="urn:microsoft.com/office/officeart/2008/layout/LinedList"/>
    <dgm:cxn modelId="{1FAE306B-F163-426D-B0CD-E6CBDACE3C9B}" type="presParOf" srcId="{92618E7C-8DFF-4E86-A451-3DBF6C2091E5}" destId="{7B285AE7-3AE6-4CE3-94E8-61A09EE860CF}" srcOrd="1" destOrd="0" presId="urn:microsoft.com/office/officeart/2008/layout/LinedList"/>
    <dgm:cxn modelId="{9359062E-0821-4B89-BAAF-757ADA1A207F}" type="presParOf" srcId="{B5F0918B-2402-4DAB-90CA-221D48933AB6}" destId="{9C87C637-12C7-4988-99BA-9C2C6EB1F78D}" srcOrd="10" destOrd="0" presId="urn:microsoft.com/office/officeart/2008/layout/LinedList"/>
    <dgm:cxn modelId="{CC743F9B-EBA0-4AF7-97C9-5BF68FEBCE3F}" type="presParOf" srcId="{B5F0918B-2402-4DAB-90CA-221D48933AB6}" destId="{6F6DF2CA-F343-42CD-82D1-94B490AE734F}" srcOrd="11" destOrd="0" presId="urn:microsoft.com/office/officeart/2008/layout/LinedList"/>
    <dgm:cxn modelId="{5D057950-630A-4753-A595-CF9C014A3035}" type="presParOf" srcId="{6F6DF2CA-F343-42CD-82D1-94B490AE734F}" destId="{96A9F701-43BC-4605-B9A0-091BFEBE42F0}" srcOrd="0" destOrd="0" presId="urn:microsoft.com/office/officeart/2008/layout/LinedList"/>
    <dgm:cxn modelId="{19907093-69D4-4EB9-84E6-EF507B498E72}" type="presParOf" srcId="{6F6DF2CA-F343-42CD-82D1-94B490AE734F}" destId="{44020518-C4A2-4DB7-B862-67A1E38FFA2B}" srcOrd="1" destOrd="0" presId="urn:microsoft.com/office/officeart/2008/layout/LinedList"/>
    <dgm:cxn modelId="{701F3BA9-C5AD-4B19-B98B-9C46633A0468}" type="presParOf" srcId="{B5F0918B-2402-4DAB-90CA-221D48933AB6}" destId="{98BE9BEA-CBD9-41E8-80D5-01A4CE547445}" srcOrd="12" destOrd="0" presId="urn:microsoft.com/office/officeart/2008/layout/LinedList"/>
    <dgm:cxn modelId="{CC7641E7-7DD7-427C-9304-CE8DA6BA4991}" type="presParOf" srcId="{B5F0918B-2402-4DAB-90CA-221D48933AB6}" destId="{331A1B15-3D74-4267-BD8A-E1310A24EEA3}" srcOrd="13" destOrd="0" presId="urn:microsoft.com/office/officeart/2008/layout/LinedList"/>
    <dgm:cxn modelId="{96F1C0D9-AE8B-4B2C-8AFC-E5420962FBE8}" type="presParOf" srcId="{331A1B15-3D74-4267-BD8A-E1310A24EEA3}" destId="{C2BDC228-3515-4CCA-BBCD-3A99CF79E2A3}" srcOrd="0" destOrd="0" presId="urn:microsoft.com/office/officeart/2008/layout/LinedList"/>
    <dgm:cxn modelId="{C004EF39-B12C-4D93-904D-1917F1786D75}" type="presParOf" srcId="{331A1B15-3D74-4267-BD8A-E1310A24EEA3}" destId="{EA0A5D44-A993-4C6E-BD6B-676A5B81CD27}" srcOrd="1" destOrd="0" presId="urn:microsoft.com/office/officeart/2008/layout/LinedList"/>
    <dgm:cxn modelId="{BF9C6D7E-EF69-4638-B300-4AAFEEA88FA6}" type="presParOf" srcId="{B5F0918B-2402-4DAB-90CA-221D48933AB6}" destId="{9A7071DE-24BD-4389-98D8-C5B69ADFDEFF}" srcOrd="14" destOrd="0" presId="urn:microsoft.com/office/officeart/2008/layout/LinedList"/>
    <dgm:cxn modelId="{C8A7F993-0382-43D6-A5BA-CD3DBCB23472}" type="presParOf" srcId="{B5F0918B-2402-4DAB-90CA-221D48933AB6}" destId="{18ED0BC1-45FB-4A5D-8D16-6A4766270852}" srcOrd="15" destOrd="0" presId="urn:microsoft.com/office/officeart/2008/layout/LinedList"/>
    <dgm:cxn modelId="{C3F1F9BD-1EB9-4E0A-9992-A8D5482AE5FD}" type="presParOf" srcId="{18ED0BC1-45FB-4A5D-8D16-6A4766270852}" destId="{400AB6A5-D7F5-42D1-8A48-4D8A21D0475D}" srcOrd="0" destOrd="0" presId="urn:microsoft.com/office/officeart/2008/layout/LinedList"/>
    <dgm:cxn modelId="{0707D08A-FEBC-4870-BDF9-76E4FA674AB8}" type="presParOf" srcId="{18ED0BC1-45FB-4A5D-8D16-6A4766270852}" destId="{21602014-A31C-43CC-8FE5-A6BFB8FC936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4D7451-8571-4800-9378-5B140493D503}">
      <dsp:nvSpPr>
        <dsp:cNvPr id="0" name=""/>
        <dsp:cNvSpPr/>
      </dsp:nvSpPr>
      <dsp:spPr>
        <a:xfrm>
          <a:off x="0" y="0"/>
          <a:ext cx="4971603" cy="0"/>
        </a:xfrm>
        <a:prstGeom prst="line">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339EC16E-A37A-433F-AD2F-C30802CAEABC}">
      <dsp:nvSpPr>
        <dsp:cNvPr id="0" name=""/>
        <dsp:cNvSpPr/>
      </dsp:nvSpPr>
      <dsp:spPr>
        <a:xfrm>
          <a:off x="0" y="0"/>
          <a:ext cx="4971603" cy="622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err="1"/>
            <a:t>Einleitung</a:t>
          </a:r>
          <a:r>
            <a:rPr lang="en-US" sz="1800" kern="1200" dirty="0"/>
            <a:t> und Motivation(</a:t>
          </a:r>
          <a:r>
            <a:rPr lang="en-US" sz="1800" kern="1200" dirty="0" err="1"/>
            <a:t>Projekt</a:t>
          </a:r>
          <a:r>
            <a:rPr lang="en-US" sz="1800" kern="1200" dirty="0"/>
            <a:t> </a:t>
          </a:r>
          <a:r>
            <a:rPr lang="en-US" sz="1800" kern="1200" dirty="0" err="1"/>
            <a:t>Vorstellung</a:t>
          </a:r>
          <a:r>
            <a:rPr lang="en-US" sz="1800" kern="1200" dirty="0"/>
            <a:t>)</a:t>
          </a:r>
        </a:p>
      </dsp:txBody>
      <dsp:txXfrm>
        <a:off x="0" y="0"/>
        <a:ext cx="4971603" cy="622447"/>
      </dsp:txXfrm>
    </dsp:sp>
    <dsp:sp modelId="{E3F07E7F-917E-4A1B-A55F-53DB8D648205}">
      <dsp:nvSpPr>
        <dsp:cNvPr id="0" name=""/>
        <dsp:cNvSpPr/>
      </dsp:nvSpPr>
      <dsp:spPr>
        <a:xfrm>
          <a:off x="0" y="622447"/>
          <a:ext cx="4971603" cy="0"/>
        </a:xfrm>
        <a:prstGeom prst="line">
          <a:avLst/>
        </a:prstGeom>
        <a:gradFill rotWithShape="0">
          <a:gsLst>
            <a:gs pos="0">
              <a:schemeClr val="accent3">
                <a:hueOff val="0"/>
                <a:satOff val="0"/>
                <a:lumOff val="0"/>
                <a:alphaOff val="0"/>
                <a:tint val="96000"/>
                <a:lumMod val="100000"/>
              </a:schemeClr>
            </a:gs>
            <a:gs pos="78000">
              <a:schemeClr val="accent3">
                <a:hueOff val="0"/>
                <a:satOff val="0"/>
                <a:lumOff val="0"/>
                <a:alphaOff val="0"/>
                <a:shade val="94000"/>
                <a:lumMod val="94000"/>
              </a:schemeClr>
            </a:gs>
          </a:gsLst>
          <a:lin ang="5400000" scaled="0"/>
        </a:gradFill>
        <a:ln w="12700" cap="rnd" cmpd="sng" algn="ctr">
          <a:solidFill>
            <a:schemeClr val="accent3">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9212B58E-D800-4D29-860F-EE1841BD3DB7}">
      <dsp:nvSpPr>
        <dsp:cNvPr id="0" name=""/>
        <dsp:cNvSpPr/>
      </dsp:nvSpPr>
      <dsp:spPr>
        <a:xfrm>
          <a:off x="0" y="622447"/>
          <a:ext cx="4971603" cy="622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err="1"/>
            <a:t>Anforderungen</a:t>
          </a:r>
          <a:endParaRPr lang="en-US" sz="1800" kern="1200" dirty="0"/>
        </a:p>
      </dsp:txBody>
      <dsp:txXfrm>
        <a:off x="0" y="622447"/>
        <a:ext cx="4971603" cy="622447"/>
      </dsp:txXfrm>
    </dsp:sp>
    <dsp:sp modelId="{43983537-D298-42F1-9D80-E4C5B85426AF}">
      <dsp:nvSpPr>
        <dsp:cNvPr id="0" name=""/>
        <dsp:cNvSpPr/>
      </dsp:nvSpPr>
      <dsp:spPr>
        <a:xfrm>
          <a:off x="0" y="1244895"/>
          <a:ext cx="4971603" cy="0"/>
        </a:xfrm>
        <a:prstGeom prst="line">
          <a:avLst/>
        </a:prstGeom>
        <a:gradFill rotWithShape="0">
          <a:gsLst>
            <a:gs pos="0">
              <a:schemeClr val="accent4">
                <a:hueOff val="0"/>
                <a:satOff val="0"/>
                <a:lumOff val="0"/>
                <a:alphaOff val="0"/>
                <a:tint val="96000"/>
                <a:lumMod val="100000"/>
              </a:schemeClr>
            </a:gs>
            <a:gs pos="78000">
              <a:schemeClr val="accent4">
                <a:hueOff val="0"/>
                <a:satOff val="0"/>
                <a:lumOff val="0"/>
                <a:alphaOff val="0"/>
                <a:shade val="94000"/>
                <a:lumMod val="94000"/>
              </a:schemeClr>
            </a:gs>
          </a:gsLst>
          <a:lin ang="5400000" scaled="0"/>
        </a:gradFill>
        <a:ln w="12700" cap="rnd" cmpd="sng" algn="ctr">
          <a:solidFill>
            <a:schemeClr val="accent4">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564C09AA-69A5-4C47-8F86-55C0FE7F0032}">
      <dsp:nvSpPr>
        <dsp:cNvPr id="0" name=""/>
        <dsp:cNvSpPr/>
      </dsp:nvSpPr>
      <dsp:spPr>
        <a:xfrm>
          <a:off x="0" y="1244895"/>
          <a:ext cx="4971603" cy="622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err="1"/>
            <a:t>UseCase</a:t>
          </a:r>
          <a:endParaRPr lang="en-US" sz="1800" kern="1200" dirty="0"/>
        </a:p>
      </dsp:txBody>
      <dsp:txXfrm>
        <a:off x="0" y="1244895"/>
        <a:ext cx="4971603" cy="622447"/>
      </dsp:txXfrm>
    </dsp:sp>
    <dsp:sp modelId="{66AAA433-94D8-4700-A1E9-78D56E83FED1}">
      <dsp:nvSpPr>
        <dsp:cNvPr id="0" name=""/>
        <dsp:cNvSpPr/>
      </dsp:nvSpPr>
      <dsp:spPr>
        <a:xfrm>
          <a:off x="0" y="1867342"/>
          <a:ext cx="4971603" cy="0"/>
        </a:xfrm>
        <a:prstGeom prst="line">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w="12700" cap="rnd" cmpd="sng" algn="ctr">
          <a:solidFill>
            <a:schemeClr val="accent5">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1537B526-27B9-4963-97B7-980069F62030}">
      <dsp:nvSpPr>
        <dsp:cNvPr id="0" name=""/>
        <dsp:cNvSpPr/>
      </dsp:nvSpPr>
      <dsp:spPr>
        <a:xfrm>
          <a:off x="0" y="1867342"/>
          <a:ext cx="4971603" cy="622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fr-FR" sz="1800" kern="1200" dirty="0"/>
            <a:t>Hardware</a:t>
          </a:r>
        </a:p>
      </dsp:txBody>
      <dsp:txXfrm>
        <a:off x="0" y="1867342"/>
        <a:ext cx="4971603" cy="622447"/>
      </dsp:txXfrm>
    </dsp:sp>
    <dsp:sp modelId="{9282FC61-1DD5-4D57-8A11-13931457B3F0}">
      <dsp:nvSpPr>
        <dsp:cNvPr id="0" name=""/>
        <dsp:cNvSpPr/>
      </dsp:nvSpPr>
      <dsp:spPr>
        <a:xfrm>
          <a:off x="0" y="2489790"/>
          <a:ext cx="4971603" cy="0"/>
        </a:xfrm>
        <a:prstGeom prst="line">
          <a:avLst/>
        </a:prstGeom>
        <a:gradFill rotWithShape="0">
          <a:gsLst>
            <a:gs pos="0">
              <a:schemeClr val="accent6">
                <a:hueOff val="0"/>
                <a:satOff val="0"/>
                <a:lumOff val="0"/>
                <a:alphaOff val="0"/>
                <a:tint val="96000"/>
                <a:lumMod val="100000"/>
              </a:schemeClr>
            </a:gs>
            <a:gs pos="78000">
              <a:schemeClr val="accent6">
                <a:hueOff val="0"/>
                <a:satOff val="0"/>
                <a:lumOff val="0"/>
                <a:alphaOff val="0"/>
                <a:shade val="94000"/>
                <a:lumMod val="94000"/>
              </a:schemeClr>
            </a:gs>
          </a:gsLst>
          <a:lin ang="5400000" scaled="0"/>
        </a:gradFill>
        <a:ln w="12700" cap="rnd" cmpd="sng" algn="ctr">
          <a:solidFill>
            <a:schemeClr val="accent6">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C2A859C6-F63B-4BC6-B28B-842450E79AA8}">
      <dsp:nvSpPr>
        <dsp:cNvPr id="0" name=""/>
        <dsp:cNvSpPr/>
      </dsp:nvSpPr>
      <dsp:spPr>
        <a:xfrm>
          <a:off x="0" y="2489790"/>
          <a:ext cx="4971603" cy="622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Software</a:t>
          </a:r>
        </a:p>
      </dsp:txBody>
      <dsp:txXfrm>
        <a:off x="0" y="2489790"/>
        <a:ext cx="4971603" cy="622447"/>
      </dsp:txXfrm>
    </dsp:sp>
    <dsp:sp modelId="{9C87C637-12C7-4988-99BA-9C2C6EB1F78D}">
      <dsp:nvSpPr>
        <dsp:cNvPr id="0" name=""/>
        <dsp:cNvSpPr/>
      </dsp:nvSpPr>
      <dsp:spPr>
        <a:xfrm>
          <a:off x="0" y="3112238"/>
          <a:ext cx="4971603" cy="0"/>
        </a:xfrm>
        <a:prstGeom prst="line">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96A9F701-43BC-4605-B9A0-091BFEBE42F0}">
      <dsp:nvSpPr>
        <dsp:cNvPr id="0" name=""/>
        <dsp:cNvSpPr/>
      </dsp:nvSpPr>
      <dsp:spPr>
        <a:xfrm>
          <a:off x="0" y="3112238"/>
          <a:ext cx="4971603" cy="622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err="1"/>
            <a:t>Testphase</a:t>
          </a:r>
          <a:endParaRPr lang="en-US" sz="1800" kern="1200" dirty="0"/>
        </a:p>
      </dsp:txBody>
      <dsp:txXfrm>
        <a:off x="0" y="3112238"/>
        <a:ext cx="4971603" cy="622447"/>
      </dsp:txXfrm>
    </dsp:sp>
    <dsp:sp modelId="{98BE9BEA-CBD9-41E8-80D5-01A4CE547445}">
      <dsp:nvSpPr>
        <dsp:cNvPr id="0" name=""/>
        <dsp:cNvSpPr/>
      </dsp:nvSpPr>
      <dsp:spPr>
        <a:xfrm>
          <a:off x="0" y="3734685"/>
          <a:ext cx="4971603" cy="0"/>
        </a:xfrm>
        <a:prstGeom prst="line">
          <a:avLst/>
        </a:prstGeom>
        <a:gradFill rotWithShape="0">
          <a:gsLst>
            <a:gs pos="0">
              <a:schemeClr val="accent3">
                <a:hueOff val="0"/>
                <a:satOff val="0"/>
                <a:lumOff val="0"/>
                <a:alphaOff val="0"/>
                <a:tint val="96000"/>
                <a:lumMod val="100000"/>
              </a:schemeClr>
            </a:gs>
            <a:gs pos="78000">
              <a:schemeClr val="accent3">
                <a:hueOff val="0"/>
                <a:satOff val="0"/>
                <a:lumOff val="0"/>
                <a:alphaOff val="0"/>
                <a:shade val="94000"/>
                <a:lumMod val="94000"/>
              </a:schemeClr>
            </a:gs>
          </a:gsLst>
          <a:lin ang="5400000" scaled="0"/>
        </a:gradFill>
        <a:ln w="12700" cap="rnd" cmpd="sng" algn="ctr">
          <a:solidFill>
            <a:schemeClr val="accent3">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C2BDC228-3515-4CCA-BBCD-3A99CF79E2A3}">
      <dsp:nvSpPr>
        <dsp:cNvPr id="0" name=""/>
        <dsp:cNvSpPr/>
      </dsp:nvSpPr>
      <dsp:spPr>
        <a:xfrm>
          <a:off x="0" y="3734685"/>
          <a:ext cx="4971603" cy="622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err="1"/>
            <a:t>Problemen</a:t>
          </a:r>
          <a:r>
            <a:rPr lang="en-US" sz="1800" kern="1200" dirty="0"/>
            <a:t> und </a:t>
          </a:r>
          <a:r>
            <a:rPr lang="en-US" sz="1800" kern="1200" dirty="0" err="1"/>
            <a:t>Lösungen</a:t>
          </a:r>
          <a:endParaRPr lang="en-US" sz="1800" kern="1200" dirty="0"/>
        </a:p>
      </dsp:txBody>
      <dsp:txXfrm>
        <a:off x="0" y="3734685"/>
        <a:ext cx="4971603" cy="622447"/>
      </dsp:txXfrm>
    </dsp:sp>
    <dsp:sp modelId="{9A7071DE-24BD-4389-98D8-C5B69ADFDEFF}">
      <dsp:nvSpPr>
        <dsp:cNvPr id="0" name=""/>
        <dsp:cNvSpPr/>
      </dsp:nvSpPr>
      <dsp:spPr>
        <a:xfrm>
          <a:off x="0" y="4357133"/>
          <a:ext cx="4971603" cy="0"/>
        </a:xfrm>
        <a:prstGeom prst="line">
          <a:avLst/>
        </a:prstGeom>
        <a:gradFill rotWithShape="0">
          <a:gsLst>
            <a:gs pos="0">
              <a:schemeClr val="accent4">
                <a:hueOff val="0"/>
                <a:satOff val="0"/>
                <a:lumOff val="0"/>
                <a:alphaOff val="0"/>
                <a:tint val="96000"/>
                <a:lumMod val="100000"/>
              </a:schemeClr>
            </a:gs>
            <a:gs pos="78000">
              <a:schemeClr val="accent4">
                <a:hueOff val="0"/>
                <a:satOff val="0"/>
                <a:lumOff val="0"/>
                <a:alphaOff val="0"/>
                <a:shade val="94000"/>
                <a:lumMod val="94000"/>
              </a:schemeClr>
            </a:gs>
          </a:gsLst>
          <a:lin ang="5400000" scaled="0"/>
        </a:gradFill>
        <a:ln w="12700" cap="rnd" cmpd="sng" algn="ctr">
          <a:solidFill>
            <a:schemeClr val="accent4">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400AB6A5-D7F5-42D1-8A48-4D8A21D0475D}">
      <dsp:nvSpPr>
        <dsp:cNvPr id="0" name=""/>
        <dsp:cNvSpPr/>
      </dsp:nvSpPr>
      <dsp:spPr>
        <a:xfrm>
          <a:off x="0" y="4357133"/>
          <a:ext cx="4971603" cy="622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de-DE" sz="1800" kern="1200" dirty="0"/>
            <a:t>Zusammenfassung</a:t>
          </a:r>
          <a:endParaRPr lang="en-US" sz="1800" kern="1200" dirty="0"/>
        </a:p>
      </dsp:txBody>
      <dsp:txXfrm>
        <a:off x="0" y="4357133"/>
        <a:ext cx="4971603" cy="62244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2T18:39:34.939"/>
    </inkml:context>
    <inkml:brush xml:id="br0">
      <inkml:brushProperty name="width" value="0.35" units="cm"/>
      <inkml:brushProperty name="height" value="0.35" units="cm"/>
      <inkml:brushProperty name="color" value="#FFFFFF"/>
    </inkml:brush>
  </inkml:definitions>
  <inkml:trace contextRef="#ctx0" brushRef="#br0">637 58 24575,'-361'0'0,"339"-1"0,-1-1 0,-36-9 0,32 6 0,-34-4 0,58 9 0,-4 0 0,0 0 0,0-1 0,-1 0 0,1 0 0,0 0 0,0-1 0,0 0 0,1-1 0,-11-4 0,17 3 0,8 1 0,10 1 0,225 0 0,-122 3 0,-100 1 0,-1 0 0,1 1 0,28 9 0,-21-5 0,-25-6 0,1 0 0,-1 0 0,0 0 0,-1 0 0,1 1 0,0-1 0,0 1 0,-1 0 0,1 0 0,-1 0 0,1 0 0,-1 0 0,0 1 0,0-1 0,0 1 0,0-1 0,0 1 0,-1 0 0,1 0 0,-1-1 0,0 1 0,0 0 0,0 0 0,0 1 0,0-1 0,-1 0 0,1 0 0,-1 0 0,0 0 0,0 1 0,0-1 0,-1 5 0,1-1 0,-1 0 0,0 0 0,-1 1 0,0-1 0,0 0 0,0-1 0,-1 1 0,0 0 0,0-1 0,-1 1 0,0-1 0,0 0 0,-8 9 0,-1-4 0,9-7 0,0-1 0,0 1 0,0 0 0,0-1 0,1 2 0,-4 4 0,7-8 0,-1-1 0,1 1 0,0-1 0,0 0 0,0 1 0,-1-1 0,1 1 0,0-1 0,0 1 0,0-1 0,0 1 0,0-1 0,0 1 0,0-1 0,0 1 0,0-1 0,0 1 0,1-1 0,-1 0 0,0 1 0,0-1 0,0 1 0,0-1 0,1 1 0,-1-1 0,0 0 0,0 1 0,1 0 0,1 0 0,-1 0 0,1 0 0,0-1 0,-1 1 0,1 0 0,0 0 0,-1-1 0,1 1 0,0-1 0,0 0 0,3 1 0,51 3 0,92-6 0,-45-1 0,-83 3 342,-37 0-2049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ABE7D9-B0D3-4D7E-8016-2EE05B59DA18}" type="datetimeFigureOut">
              <a:rPr lang="en-GB" smtClean="0"/>
              <a:t>31/03/2022</a:t>
            </a:fld>
            <a:endParaRPr lang="en-GB"/>
          </a:p>
        </p:txBody>
      </p:sp>
      <p:sp>
        <p:nvSpPr>
          <p:cNvPr id="4" name="Folienbildplatzhalt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C8BB14-F1C4-4319-99F2-6343D1B6DCDD}" type="slidenum">
              <a:rPr lang="en-GB" smtClean="0"/>
              <a:t>‹Nr.›</a:t>
            </a:fld>
            <a:endParaRPr lang="en-GB"/>
          </a:p>
        </p:txBody>
      </p:sp>
    </p:spTree>
    <p:extLst>
      <p:ext uri="{BB962C8B-B14F-4D97-AF65-F5344CB8AC3E}">
        <p14:creationId xmlns:p14="http://schemas.microsoft.com/office/powerpoint/2010/main" val="8154241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8DC8BB14-F1C4-4319-99F2-6343D1B6DCDD}" type="slidenum">
              <a:rPr lang="en-GB" smtClean="0"/>
              <a:t>18</a:t>
            </a:fld>
            <a:endParaRPr lang="en-GB"/>
          </a:p>
        </p:txBody>
      </p:sp>
    </p:spTree>
    <p:extLst>
      <p:ext uri="{BB962C8B-B14F-4D97-AF65-F5344CB8AC3E}">
        <p14:creationId xmlns:p14="http://schemas.microsoft.com/office/powerpoint/2010/main" val="2172277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fr-FR"/>
              <a:t>Modifiez le style du titre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807D0001-5C85-AA46-8513-CC61A011CD36}" type="datetimeFigureOut">
              <a:rPr lang="x-none" smtClean="0"/>
              <a:pPr/>
              <a:t>3/30/2022</a:t>
            </a:fld>
            <a:endParaRPr lang="x-none"/>
          </a:p>
        </p:txBody>
      </p:sp>
      <p:sp>
        <p:nvSpPr>
          <p:cNvPr id="5" name="Footer Placeholder 4"/>
          <p:cNvSpPr>
            <a:spLocks noGrp="1"/>
          </p:cNvSpPr>
          <p:nvPr>
            <p:ph type="ftr" sz="quarter" idx="11"/>
          </p:nvPr>
        </p:nvSpPr>
        <p:spPr/>
        <p:txBody>
          <a:bodyPr/>
          <a:lstStyle/>
          <a:p>
            <a:endParaRPr lang="x-none"/>
          </a:p>
        </p:txBody>
      </p:sp>
      <p:sp>
        <p:nvSpPr>
          <p:cNvPr id="6" name="Slide Number Placeholder 5"/>
          <p:cNvSpPr>
            <a:spLocks noGrp="1"/>
          </p:cNvSpPr>
          <p:nvPr>
            <p:ph type="sldNum" sz="quarter" idx="12"/>
          </p:nvPr>
        </p:nvSpPr>
        <p:spPr/>
        <p:txBody>
          <a:bodyPr/>
          <a:lstStyle/>
          <a:p>
            <a:fld id="{88AD5720-5323-ED4A-A43E-8183A5550DC5}" type="slidenum">
              <a:rPr lang="x-none" smtClean="0"/>
              <a:pPr/>
              <a:t>‹Nr.›</a:t>
            </a:fld>
            <a:endParaRPr lang="x-none"/>
          </a:p>
        </p:txBody>
      </p:sp>
    </p:spTree>
    <p:extLst>
      <p:ext uri="{BB962C8B-B14F-4D97-AF65-F5344CB8AC3E}">
        <p14:creationId xmlns:p14="http://schemas.microsoft.com/office/powerpoint/2010/main" val="302018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C764DE79-268F-4C1A-8933-263129D2AF90}" type="datetimeFigureOut">
              <a:rPr lang="en-US" smtClean="0"/>
              <a:pPr/>
              <a:t>3/30/2022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‹Nr.›</a:t>
            </a:fld>
            <a:endParaRPr lang="en-US" dirty="0"/>
          </a:p>
        </p:txBody>
      </p:sp>
    </p:spTree>
    <p:extLst>
      <p:ext uri="{BB962C8B-B14F-4D97-AF65-F5344CB8AC3E}">
        <p14:creationId xmlns:p14="http://schemas.microsoft.com/office/powerpoint/2010/main" val="14473194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C764DE79-268F-4C1A-8933-263129D2AF90}" type="datetimeFigureOut">
              <a:rPr lang="en-US" smtClean="0"/>
              <a:pPr/>
              <a:t>3/30/2022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‹Nr.›</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1864111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C764DE79-268F-4C1A-8933-263129D2AF90}" type="datetimeFigureOut">
              <a:rPr lang="en-US" smtClean="0"/>
              <a:pPr/>
              <a:t>3/30/2022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‹Nr.›</a:t>
            </a:fld>
            <a:endParaRPr lang="en-US" dirty="0"/>
          </a:p>
        </p:txBody>
      </p:sp>
    </p:spTree>
    <p:extLst>
      <p:ext uri="{BB962C8B-B14F-4D97-AF65-F5344CB8AC3E}">
        <p14:creationId xmlns:p14="http://schemas.microsoft.com/office/powerpoint/2010/main" val="35577738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C764DE79-268F-4C1A-8933-263129D2AF90}" type="datetimeFigureOut">
              <a:rPr lang="en-US" smtClean="0"/>
              <a:pPr/>
              <a:t>3/30/2022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‹Nr.›</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0670053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C764DE79-268F-4C1A-8933-263129D2AF90}" type="datetimeFigureOut">
              <a:rPr lang="en-US" smtClean="0"/>
              <a:pPr/>
              <a:t>3/30/2022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‹Nr.›</a:t>
            </a:fld>
            <a:endParaRPr lang="en-US" dirty="0"/>
          </a:p>
        </p:txBody>
      </p:sp>
    </p:spTree>
    <p:extLst>
      <p:ext uri="{BB962C8B-B14F-4D97-AF65-F5344CB8AC3E}">
        <p14:creationId xmlns:p14="http://schemas.microsoft.com/office/powerpoint/2010/main" val="8646049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pPr/>
              <a:t>3/30/2022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‹Nr.›</a:t>
            </a:fld>
            <a:endParaRPr lang="en-US" dirty="0"/>
          </a:p>
        </p:txBody>
      </p:sp>
    </p:spTree>
    <p:extLst>
      <p:ext uri="{BB962C8B-B14F-4D97-AF65-F5344CB8AC3E}">
        <p14:creationId xmlns:p14="http://schemas.microsoft.com/office/powerpoint/2010/main" val="29189326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pPr/>
              <a:t>3/30/2022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‹Nr.›</a:t>
            </a:fld>
            <a:endParaRPr lang="en-US" dirty="0"/>
          </a:p>
        </p:txBody>
      </p:sp>
    </p:spTree>
    <p:extLst>
      <p:ext uri="{BB962C8B-B14F-4D97-AF65-F5344CB8AC3E}">
        <p14:creationId xmlns:p14="http://schemas.microsoft.com/office/powerpoint/2010/main" val="3248611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pPr/>
              <a:t>3/30/2022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‹Nr.›</a:t>
            </a:fld>
            <a:endParaRPr lang="en-US" dirty="0"/>
          </a:p>
        </p:txBody>
      </p:sp>
    </p:spTree>
    <p:extLst>
      <p:ext uri="{BB962C8B-B14F-4D97-AF65-F5344CB8AC3E}">
        <p14:creationId xmlns:p14="http://schemas.microsoft.com/office/powerpoint/2010/main" val="652822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C764DE79-268F-4C1A-8933-263129D2AF90}" type="datetimeFigureOut">
              <a:rPr lang="en-US" smtClean="0"/>
              <a:pPr/>
              <a:t>3/30/2022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‹Nr.›</a:t>
            </a:fld>
            <a:endParaRPr lang="en-US" dirty="0"/>
          </a:p>
        </p:txBody>
      </p:sp>
    </p:spTree>
    <p:extLst>
      <p:ext uri="{BB962C8B-B14F-4D97-AF65-F5344CB8AC3E}">
        <p14:creationId xmlns:p14="http://schemas.microsoft.com/office/powerpoint/2010/main" val="1109786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fr-FR"/>
              <a:t>Modifiez le style du titre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pPr/>
              <a:t>3/30/2022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pPr/>
              <a:t>‹Nr.›</a:t>
            </a:fld>
            <a:endParaRPr lang="en-US" dirty="0"/>
          </a:p>
        </p:txBody>
      </p:sp>
    </p:spTree>
    <p:extLst>
      <p:ext uri="{BB962C8B-B14F-4D97-AF65-F5344CB8AC3E}">
        <p14:creationId xmlns:p14="http://schemas.microsoft.com/office/powerpoint/2010/main" val="872453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pPr/>
              <a:t>3/30/2022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pPr/>
              <a:t>‹Nr.›</a:t>
            </a:fld>
            <a:endParaRPr lang="en-US" dirty="0"/>
          </a:p>
        </p:txBody>
      </p:sp>
    </p:spTree>
    <p:extLst>
      <p:ext uri="{BB962C8B-B14F-4D97-AF65-F5344CB8AC3E}">
        <p14:creationId xmlns:p14="http://schemas.microsoft.com/office/powerpoint/2010/main" val="2629687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pPr/>
              <a:t>3/30/2022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pPr/>
              <a:t>‹Nr.›</a:t>
            </a:fld>
            <a:endParaRPr lang="en-US" dirty="0"/>
          </a:p>
        </p:txBody>
      </p:sp>
    </p:spTree>
    <p:extLst>
      <p:ext uri="{BB962C8B-B14F-4D97-AF65-F5344CB8AC3E}">
        <p14:creationId xmlns:p14="http://schemas.microsoft.com/office/powerpoint/2010/main" val="199128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pPr/>
              <a:t>3/30/2022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pPr/>
              <a:t>‹Nr.›</a:t>
            </a:fld>
            <a:endParaRPr lang="en-US" dirty="0"/>
          </a:p>
        </p:txBody>
      </p:sp>
    </p:spTree>
    <p:extLst>
      <p:ext uri="{BB962C8B-B14F-4D97-AF65-F5344CB8AC3E}">
        <p14:creationId xmlns:p14="http://schemas.microsoft.com/office/powerpoint/2010/main" val="3751947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fr-FR"/>
              <a:t>Modifiez le style du titre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C764DE79-268F-4C1A-8933-263129D2AF90}" type="datetimeFigureOut">
              <a:rPr lang="en-US" smtClean="0"/>
              <a:pPr/>
              <a:t>3/30/2022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pPr/>
              <a:t>‹Nr.›</a:t>
            </a:fld>
            <a:endParaRPr lang="en-US" dirty="0"/>
          </a:p>
        </p:txBody>
      </p:sp>
    </p:spTree>
    <p:extLst>
      <p:ext uri="{BB962C8B-B14F-4D97-AF65-F5344CB8AC3E}">
        <p14:creationId xmlns:p14="http://schemas.microsoft.com/office/powerpoint/2010/main" val="4142205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C764DE79-268F-4C1A-8933-263129D2AF90}" type="datetimeFigureOut">
              <a:rPr lang="en-US" smtClean="0"/>
              <a:pPr/>
              <a:t>3/30/2022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pPr/>
              <a:t>‹Nr.›</a:t>
            </a:fld>
            <a:endParaRPr lang="en-US" dirty="0"/>
          </a:p>
        </p:txBody>
      </p:sp>
    </p:spTree>
    <p:extLst>
      <p:ext uri="{BB962C8B-B14F-4D97-AF65-F5344CB8AC3E}">
        <p14:creationId xmlns:p14="http://schemas.microsoft.com/office/powerpoint/2010/main" val="11790928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764DE79-268F-4C1A-8933-263129D2AF90}" type="datetimeFigureOut">
              <a:rPr lang="en-US" smtClean="0"/>
              <a:pPr/>
              <a:t>3/30/2022</a:t>
            </a:fld>
            <a:endParaRPr lang="en-US" dirty="0"/>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48F63A3B-78C7-47BE-AE5E-E10140E04643}" type="slidenum">
              <a:rPr lang="en-US" smtClean="0"/>
              <a:pPr/>
              <a:t>‹Nr.›</a:t>
            </a:fld>
            <a:endParaRPr lang="en-US" dirty="0"/>
          </a:p>
        </p:txBody>
      </p:sp>
    </p:spTree>
    <p:extLst>
      <p:ext uri="{BB962C8B-B14F-4D97-AF65-F5344CB8AC3E}">
        <p14:creationId xmlns:p14="http://schemas.microsoft.com/office/powerpoint/2010/main" val="2590220174"/>
      </p:ext>
    </p:extLst>
  </p:cSld>
  <p:clrMap bg1="lt1" tx1="dk1" bg2="lt2" tx2="dk2" accent1="accent1" accent2="accent2" accent3="accent3" accent4="accent4" accent5="accent5" accent6="accent6" hlink="hlink" folHlink="folHlink"/>
  <p:sldLayoutIdLst>
    <p:sldLayoutId id="2147483975" r:id="rId1"/>
    <p:sldLayoutId id="2147483976" r:id="rId2"/>
    <p:sldLayoutId id="2147483977" r:id="rId3"/>
    <p:sldLayoutId id="2147483978" r:id="rId4"/>
    <p:sldLayoutId id="2147483979" r:id="rId5"/>
    <p:sldLayoutId id="2147483980" r:id="rId6"/>
    <p:sldLayoutId id="2147483981" r:id="rId7"/>
    <p:sldLayoutId id="2147483982" r:id="rId8"/>
    <p:sldLayoutId id="2147483983" r:id="rId9"/>
    <p:sldLayoutId id="2147483984" r:id="rId10"/>
    <p:sldLayoutId id="2147483985" r:id="rId11"/>
    <p:sldLayoutId id="2147483986" r:id="rId12"/>
    <p:sldLayoutId id="2147483987" r:id="rId13"/>
    <p:sldLayoutId id="2147483988" r:id="rId14"/>
    <p:sldLayoutId id="2147483989" r:id="rId15"/>
    <p:sldLayoutId id="214748399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9144001" cy="6866467"/>
            <a:chOff x="0" y="-8467"/>
            <a:chExt cx="12192000" cy="6866467"/>
          </a:xfrm>
        </p:grpSpPr>
        <p:cxnSp>
          <p:nvCxnSpPr>
            <p:cNvPr id="11" name="Straight Connector 10">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4" name="Rectangle 23">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33484" y="0"/>
            <a:ext cx="9144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468234" y="3681413"/>
            <a:ext cx="357266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30"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61926" y="-8467"/>
            <a:ext cx="2255511"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400"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068" y="3048000"/>
            <a:ext cx="2444751"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6694"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4568" y="3589867"/>
            <a:ext cx="136286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Freeform: Shape 39">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8223" y="-8467"/>
            <a:ext cx="4495777"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ZoneTexte 1">
            <a:extLst>
              <a:ext uri="{FF2B5EF4-FFF2-40B4-BE49-F238E27FC236}">
                <a16:creationId xmlns:a16="http://schemas.microsoft.com/office/drawing/2014/main" id="{F8118BF5-A37F-464A-935D-7507103297FC}"/>
              </a:ext>
            </a:extLst>
          </p:cNvPr>
          <p:cNvSpPr txBox="1"/>
          <p:nvPr/>
        </p:nvSpPr>
        <p:spPr>
          <a:xfrm>
            <a:off x="102831" y="1226627"/>
            <a:ext cx="3947692" cy="2729392"/>
          </a:xfrm>
          <a:prstGeom prst="rect">
            <a:avLst/>
          </a:prstGeom>
        </p:spPr>
        <p:txBody>
          <a:bodyPr vert="horz" lIns="91440" tIns="45720" rIns="91440" bIns="45720" rtlCol="0" anchor="ctr">
            <a:normAutofit/>
          </a:bodyPr>
          <a:lstStyle/>
          <a:p>
            <a:pPr>
              <a:spcBef>
                <a:spcPct val="0"/>
              </a:spcBef>
              <a:spcAft>
                <a:spcPts val="600"/>
              </a:spcAft>
            </a:pPr>
            <a:endParaRPr lang="en-US" sz="3600" dirty="0">
              <a:solidFill>
                <a:srgbClr val="92D050"/>
              </a:solidFill>
              <a:latin typeface="+mj-lt"/>
              <a:ea typeface="+mj-ea"/>
              <a:cs typeface="+mj-cs"/>
            </a:endParaRPr>
          </a:p>
          <a:p>
            <a:pPr>
              <a:spcBef>
                <a:spcPct val="0"/>
              </a:spcBef>
              <a:spcAft>
                <a:spcPts val="600"/>
              </a:spcAft>
            </a:pPr>
            <a:r>
              <a:rPr lang="de-DE" sz="3600" dirty="0">
                <a:solidFill>
                  <a:srgbClr val="92D050"/>
                </a:solidFill>
                <a:latin typeface="+mj-lt"/>
                <a:ea typeface="+mj-ea"/>
                <a:cs typeface="+mj-cs"/>
              </a:rPr>
              <a:t>Projekt</a:t>
            </a:r>
            <a:r>
              <a:rPr lang="en-US" sz="3600" dirty="0">
                <a:solidFill>
                  <a:srgbClr val="92D050"/>
                </a:solidFill>
                <a:latin typeface="+mj-lt"/>
                <a:ea typeface="+mj-ea"/>
                <a:cs typeface="+mj-cs"/>
              </a:rPr>
              <a:t>:</a:t>
            </a:r>
          </a:p>
          <a:p>
            <a:pPr>
              <a:spcBef>
                <a:spcPct val="0"/>
              </a:spcBef>
              <a:spcAft>
                <a:spcPts val="600"/>
              </a:spcAft>
            </a:pPr>
            <a:r>
              <a:rPr lang="en-US" sz="3600" dirty="0" err="1">
                <a:solidFill>
                  <a:srgbClr val="92D050"/>
                </a:solidFill>
                <a:latin typeface="+mj-lt"/>
                <a:ea typeface="+mj-ea"/>
                <a:cs typeface="+mj-cs"/>
              </a:rPr>
              <a:t>Omniwheel</a:t>
            </a:r>
            <a:r>
              <a:rPr lang="en-US" sz="3600" dirty="0">
                <a:solidFill>
                  <a:srgbClr val="92D050"/>
                </a:solidFill>
                <a:latin typeface="+mj-lt"/>
                <a:ea typeface="+mj-ea"/>
                <a:cs typeface="+mj-cs"/>
              </a:rPr>
              <a:t> Robot </a:t>
            </a:r>
          </a:p>
          <a:p>
            <a:pPr>
              <a:spcBef>
                <a:spcPct val="0"/>
              </a:spcBef>
              <a:spcAft>
                <a:spcPts val="600"/>
              </a:spcAft>
            </a:pPr>
            <a:r>
              <a:rPr lang="en-US" sz="3600" dirty="0">
                <a:solidFill>
                  <a:srgbClr val="92D050"/>
                </a:solidFill>
                <a:latin typeface="+mj-lt"/>
                <a:ea typeface="+mj-ea"/>
                <a:cs typeface="+mj-cs"/>
              </a:rPr>
              <a:t>  </a:t>
            </a:r>
          </a:p>
        </p:txBody>
      </p:sp>
      <p:pic>
        <p:nvPicPr>
          <p:cNvPr id="5" name="Image 4" descr="Une image contenant texte&#10;&#10;Description générée automatiquement">
            <a:extLst>
              <a:ext uri="{FF2B5EF4-FFF2-40B4-BE49-F238E27FC236}">
                <a16:creationId xmlns:a16="http://schemas.microsoft.com/office/drawing/2014/main" id="{AD047EF6-3CE4-D848-8D93-8AECB9EFEBD6}"/>
              </a:ext>
            </a:extLst>
          </p:cNvPr>
          <p:cNvPicPr>
            <a:picLocks noChangeAspect="1"/>
          </p:cNvPicPr>
          <p:nvPr/>
        </p:nvPicPr>
        <p:blipFill>
          <a:blip r:embed="rId2"/>
          <a:stretch>
            <a:fillRect/>
          </a:stretch>
        </p:blipFill>
        <p:spPr>
          <a:xfrm>
            <a:off x="0" y="28738"/>
            <a:ext cx="2892580" cy="1646075"/>
          </a:xfrm>
          <a:prstGeom prst="rect">
            <a:avLst/>
          </a:prstGeom>
        </p:spPr>
      </p:pic>
      <p:sp>
        <p:nvSpPr>
          <p:cNvPr id="3" name="ZoneTexte 2">
            <a:extLst>
              <a:ext uri="{FF2B5EF4-FFF2-40B4-BE49-F238E27FC236}">
                <a16:creationId xmlns:a16="http://schemas.microsoft.com/office/drawing/2014/main" id="{A3D798D2-7D5D-ED44-A744-DB9E3730A1EB}"/>
              </a:ext>
            </a:extLst>
          </p:cNvPr>
          <p:cNvSpPr txBox="1"/>
          <p:nvPr/>
        </p:nvSpPr>
        <p:spPr>
          <a:xfrm>
            <a:off x="5465865" y="3801533"/>
            <a:ext cx="3956759" cy="3268134"/>
          </a:xfrm>
          <a:prstGeom prst="rect">
            <a:avLst/>
          </a:prstGeom>
        </p:spPr>
        <p:txBody>
          <a:bodyPr vert="horz" lIns="91440" tIns="45720" rIns="91440" bIns="45720" rtlCol="0" anchor="t">
            <a:normAutofit/>
          </a:bodyPr>
          <a:lstStyle/>
          <a:p>
            <a:pPr>
              <a:spcBef>
                <a:spcPts val="1000"/>
              </a:spcBef>
              <a:buClr>
                <a:schemeClr val="accent1"/>
              </a:buClr>
              <a:buSzPct val="80000"/>
              <a:buFont typeface="Wingdings 3" charset="2"/>
              <a:buChar char=""/>
            </a:pPr>
            <a:r>
              <a:rPr lang="en-US" dirty="0">
                <a:solidFill>
                  <a:srgbClr val="FFFFFF"/>
                </a:solidFill>
              </a:rPr>
              <a:t>Asma Jeljeli (s0564694)</a:t>
            </a:r>
          </a:p>
          <a:p>
            <a:pPr>
              <a:spcBef>
                <a:spcPts val="1000"/>
              </a:spcBef>
              <a:buClr>
                <a:schemeClr val="accent1"/>
              </a:buClr>
              <a:buSzPct val="80000"/>
              <a:buFont typeface="Wingdings 3" charset="2"/>
              <a:buChar char=""/>
            </a:pPr>
            <a:r>
              <a:rPr lang="en-US" dirty="0">
                <a:solidFill>
                  <a:srgbClr val="FFFFFF"/>
                </a:solidFill>
              </a:rPr>
              <a:t>Mohamed Raafat,Baki(s0575928)</a:t>
            </a:r>
          </a:p>
          <a:p>
            <a:pPr>
              <a:spcBef>
                <a:spcPts val="1000"/>
              </a:spcBef>
              <a:buClr>
                <a:schemeClr val="accent1"/>
              </a:buClr>
              <a:buSzPct val="80000"/>
              <a:buFont typeface="Wingdings 3" charset="2"/>
              <a:buChar char=""/>
            </a:pPr>
            <a:r>
              <a:rPr lang="en-US" dirty="0">
                <a:solidFill>
                  <a:srgbClr val="FFFFFF"/>
                </a:solidFill>
              </a:rPr>
              <a:t>Nechirvan </a:t>
            </a:r>
            <a:r>
              <a:rPr lang="de-DE" dirty="0">
                <a:solidFill>
                  <a:srgbClr val="FFFFFF"/>
                </a:solidFill>
              </a:rPr>
              <a:t>Haso</a:t>
            </a:r>
            <a:r>
              <a:rPr lang="en-US" dirty="0">
                <a:solidFill>
                  <a:srgbClr val="FFFFFF"/>
                </a:solidFill>
              </a:rPr>
              <a:t> </a:t>
            </a:r>
            <a:r>
              <a:rPr lang="en-US" dirty="0" err="1">
                <a:solidFill>
                  <a:srgbClr val="FFFFFF"/>
                </a:solidFill>
              </a:rPr>
              <a:t>Sodo,Domili</a:t>
            </a:r>
            <a:r>
              <a:rPr lang="en-US" dirty="0">
                <a:solidFill>
                  <a:srgbClr val="FFFFFF"/>
                </a:solidFill>
              </a:rPr>
              <a:t> (s0576218)</a:t>
            </a:r>
          </a:p>
        </p:txBody>
      </p:sp>
      <p:sp>
        <p:nvSpPr>
          <p:cNvPr id="6" name="ZoneTexte 5">
            <a:extLst>
              <a:ext uri="{FF2B5EF4-FFF2-40B4-BE49-F238E27FC236}">
                <a16:creationId xmlns:a16="http://schemas.microsoft.com/office/drawing/2014/main" id="{CB4E85C6-71D1-284B-B0B8-18C70AF5EBF7}"/>
              </a:ext>
            </a:extLst>
          </p:cNvPr>
          <p:cNvSpPr txBox="1"/>
          <p:nvPr/>
        </p:nvSpPr>
        <p:spPr>
          <a:xfrm>
            <a:off x="323266" y="4157649"/>
            <a:ext cx="4386907" cy="646331"/>
          </a:xfrm>
          <a:prstGeom prst="rect">
            <a:avLst/>
          </a:prstGeom>
          <a:noFill/>
        </p:spPr>
        <p:txBody>
          <a:bodyPr wrap="none" rtlCol="0">
            <a:spAutoFit/>
          </a:bodyPr>
          <a:lstStyle/>
          <a:p>
            <a:r>
              <a:rPr lang="de-DE" dirty="0"/>
              <a:t>Studiengang</a:t>
            </a:r>
            <a:r>
              <a:rPr lang="x-none" dirty="0"/>
              <a:t> :Computer Engineering</a:t>
            </a:r>
          </a:p>
          <a:p>
            <a:r>
              <a:rPr lang="x-none" dirty="0"/>
              <a:t>Projekt Computer System Programierung</a:t>
            </a:r>
          </a:p>
        </p:txBody>
      </p:sp>
      <p:sp>
        <p:nvSpPr>
          <p:cNvPr id="8" name="ZoneTexte 7">
            <a:extLst>
              <a:ext uri="{FF2B5EF4-FFF2-40B4-BE49-F238E27FC236}">
                <a16:creationId xmlns:a16="http://schemas.microsoft.com/office/drawing/2014/main" id="{DB20218F-14B3-7242-9ABB-A76E19B992CF}"/>
              </a:ext>
            </a:extLst>
          </p:cNvPr>
          <p:cNvSpPr txBox="1"/>
          <p:nvPr/>
        </p:nvSpPr>
        <p:spPr>
          <a:xfrm>
            <a:off x="465499" y="5507824"/>
            <a:ext cx="2720617" cy="646331"/>
          </a:xfrm>
          <a:prstGeom prst="rect">
            <a:avLst/>
          </a:prstGeom>
          <a:noFill/>
        </p:spPr>
        <p:txBody>
          <a:bodyPr wrap="none" rtlCol="0">
            <a:spAutoFit/>
          </a:bodyPr>
          <a:lstStyle/>
          <a:p>
            <a:r>
              <a:rPr lang="x-none" dirty="0"/>
              <a:t>Herr Frank Bauernöppel </a:t>
            </a:r>
          </a:p>
          <a:p>
            <a:r>
              <a:rPr lang="fr-FR" dirty="0"/>
              <a:t>H</a:t>
            </a:r>
            <a:r>
              <a:rPr lang="x-none" dirty="0"/>
              <a:t>err Tomas Carsten</a:t>
            </a:r>
          </a:p>
        </p:txBody>
      </p:sp>
    </p:spTree>
    <p:extLst>
      <p:ext uri="{BB962C8B-B14F-4D97-AF65-F5344CB8AC3E}">
        <p14:creationId xmlns:p14="http://schemas.microsoft.com/office/powerpoint/2010/main" val="18840396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AE52B0-A7AB-DE47-82F3-A173A1475234}"/>
              </a:ext>
            </a:extLst>
          </p:cNvPr>
          <p:cNvSpPr>
            <a:spLocks noGrp="1"/>
          </p:cNvSpPr>
          <p:nvPr>
            <p:ph type="title"/>
          </p:nvPr>
        </p:nvSpPr>
        <p:spPr>
          <a:xfrm>
            <a:off x="609599" y="924338"/>
            <a:ext cx="5811079" cy="980661"/>
          </a:xfrm>
        </p:spPr>
        <p:txBody>
          <a:bodyPr/>
          <a:lstStyle/>
          <a:p>
            <a:r>
              <a:rPr lang="en-GB" dirty="0">
                <a:solidFill>
                  <a:schemeClr val="tx1"/>
                </a:solidFill>
                <a:effectLst/>
                <a:latin typeface="Arial" panose="020B0604020202020204" pitchFamily="34" charset="0"/>
              </a:rPr>
              <a:t>1609 Nexus 12V DC Motor</a:t>
            </a:r>
            <a:endParaRPr lang="de-DE" dirty="0">
              <a:solidFill>
                <a:schemeClr val="tx1"/>
              </a:solidFill>
            </a:endParaRPr>
          </a:p>
        </p:txBody>
      </p:sp>
      <p:sp>
        <p:nvSpPr>
          <p:cNvPr id="7" name="Inhaltsplatzhalter 6">
            <a:extLst>
              <a:ext uri="{FF2B5EF4-FFF2-40B4-BE49-F238E27FC236}">
                <a16:creationId xmlns:a16="http://schemas.microsoft.com/office/drawing/2014/main" id="{6A223F4B-A716-4A92-865F-95E345BFFE57}"/>
              </a:ext>
            </a:extLst>
          </p:cNvPr>
          <p:cNvSpPr>
            <a:spLocks noGrp="1"/>
          </p:cNvSpPr>
          <p:nvPr>
            <p:ph idx="1"/>
          </p:nvPr>
        </p:nvSpPr>
        <p:spPr/>
        <p:txBody>
          <a:bodyPr/>
          <a:lstStyle/>
          <a:p>
            <a:pPr marL="0" indent="0">
              <a:buNone/>
            </a:pPr>
            <a:r>
              <a:rPr lang="de-DE" dirty="0">
                <a:effectLst/>
                <a:latin typeface="Arial" panose="020B0604020202020204" pitchFamily="34" charset="0"/>
              </a:rPr>
              <a:t>Besteht aus Lichtschranke mit zwei High bzw. Low Pulse</a:t>
            </a:r>
            <a:br>
              <a:rPr lang="de-DE" dirty="0"/>
            </a:br>
            <a:r>
              <a:rPr lang="de-DE" dirty="0">
                <a:effectLst/>
                <a:latin typeface="Arial" panose="020B0604020202020204" pitchFamily="34" charset="0"/>
              </a:rPr>
              <a:t>pro Motorumdrehung.</a:t>
            </a:r>
            <a:endParaRPr lang="en-GB" dirty="0"/>
          </a:p>
        </p:txBody>
      </p:sp>
      <p:pic>
        <p:nvPicPr>
          <p:cNvPr id="11" name="Grafik 10">
            <a:extLst>
              <a:ext uri="{FF2B5EF4-FFF2-40B4-BE49-F238E27FC236}">
                <a16:creationId xmlns:a16="http://schemas.microsoft.com/office/drawing/2014/main" id="{D9E259D6-3832-46E9-ADA1-8BE55F957F6D}"/>
              </a:ext>
            </a:extLst>
          </p:cNvPr>
          <p:cNvPicPr>
            <a:picLocks noChangeAspect="1"/>
          </p:cNvPicPr>
          <p:nvPr/>
        </p:nvPicPr>
        <p:blipFill>
          <a:blip r:embed="rId2"/>
          <a:stretch>
            <a:fillRect/>
          </a:stretch>
        </p:blipFill>
        <p:spPr>
          <a:xfrm>
            <a:off x="3078480" y="3576066"/>
            <a:ext cx="3793561" cy="1730396"/>
          </a:xfrm>
          <a:prstGeom prst="rect">
            <a:avLst/>
          </a:prstGeom>
        </p:spPr>
      </p:pic>
    </p:spTree>
    <p:extLst>
      <p:ext uri="{BB962C8B-B14F-4D97-AF65-F5344CB8AC3E}">
        <p14:creationId xmlns:p14="http://schemas.microsoft.com/office/powerpoint/2010/main" val="2487413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4A9413-A5AC-440F-BBC7-3802FEE8AF7B}"/>
              </a:ext>
            </a:extLst>
          </p:cNvPr>
          <p:cNvSpPr>
            <a:spLocks noGrp="1"/>
          </p:cNvSpPr>
          <p:nvPr>
            <p:ph type="title"/>
          </p:nvPr>
        </p:nvSpPr>
        <p:spPr>
          <a:xfrm>
            <a:off x="609599" y="609599"/>
            <a:ext cx="6387549" cy="1099931"/>
          </a:xfrm>
        </p:spPr>
        <p:txBody>
          <a:bodyPr/>
          <a:lstStyle/>
          <a:p>
            <a:r>
              <a:rPr lang="de-DE" dirty="0"/>
              <a:t>Spannung Versorgung:</a:t>
            </a:r>
            <a:endParaRPr lang="en-GB" dirty="0"/>
          </a:p>
        </p:txBody>
      </p:sp>
      <p:pic>
        <p:nvPicPr>
          <p:cNvPr id="4" name="Espace réservé du contenu 11" descr="Une image contenant texte&#10;&#10;Description générée automatiquement">
            <a:extLst>
              <a:ext uri="{FF2B5EF4-FFF2-40B4-BE49-F238E27FC236}">
                <a16:creationId xmlns:a16="http://schemas.microsoft.com/office/drawing/2014/main" id="{4373E640-8F45-4A7E-9352-B4BDD02F974E}"/>
              </a:ext>
            </a:extLst>
          </p:cNvPr>
          <p:cNvPicPr>
            <a:picLocks noGrp="1" noChangeAspect="1"/>
          </p:cNvPicPr>
          <p:nvPr>
            <p:ph idx="1"/>
          </p:nvPr>
        </p:nvPicPr>
        <p:blipFill>
          <a:blip r:embed="rId2"/>
          <a:stretch>
            <a:fillRect/>
          </a:stretch>
        </p:blipFill>
        <p:spPr>
          <a:xfrm>
            <a:off x="609599" y="1451398"/>
            <a:ext cx="1314922" cy="3208409"/>
          </a:xfrm>
          <a:prstGeom prst="rect">
            <a:avLst/>
          </a:prstGeom>
        </p:spPr>
      </p:pic>
      <p:pic>
        <p:nvPicPr>
          <p:cNvPr id="10" name="Grafik 9" descr="Ein Bild, das Elektronik enthält.&#10;&#10;Automatisch generierte Beschreibung">
            <a:extLst>
              <a:ext uri="{FF2B5EF4-FFF2-40B4-BE49-F238E27FC236}">
                <a16:creationId xmlns:a16="http://schemas.microsoft.com/office/drawing/2014/main" id="{B5FA3330-9986-4787-9656-9C91737417BF}"/>
              </a:ext>
            </a:extLst>
          </p:cNvPr>
          <p:cNvPicPr>
            <a:picLocks noChangeAspect="1"/>
          </p:cNvPicPr>
          <p:nvPr/>
        </p:nvPicPr>
        <p:blipFill>
          <a:blip r:embed="rId3"/>
          <a:stretch>
            <a:fillRect/>
          </a:stretch>
        </p:blipFill>
        <p:spPr>
          <a:xfrm>
            <a:off x="2194103" y="2380324"/>
            <a:ext cx="4755794" cy="2400300"/>
          </a:xfrm>
          <a:prstGeom prst="rect">
            <a:avLst/>
          </a:prstGeom>
        </p:spPr>
      </p:pic>
      <p:sp>
        <p:nvSpPr>
          <p:cNvPr id="11" name="Textfeld 10">
            <a:extLst>
              <a:ext uri="{FF2B5EF4-FFF2-40B4-BE49-F238E27FC236}">
                <a16:creationId xmlns:a16="http://schemas.microsoft.com/office/drawing/2014/main" id="{14E84E54-8140-46B1-9F9C-2EDE46B87E4F}"/>
              </a:ext>
            </a:extLst>
          </p:cNvPr>
          <p:cNvSpPr txBox="1"/>
          <p:nvPr/>
        </p:nvSpPr>
        <p:spPr>
          <a:xfrm>
            <a:off x="347870" y="4901441"/>
            <a:ext cx="2474843" cy="861774"/>
          </a:xfrm>
          <a:prstGeom prst="rect">
            <a:avLst/>
          </a:prstGeom>
          <a:noFill/>
        </p:spPr>
        <p:txBody>
          <a:bodyPr wrap="square" rtlCol="0">
            <a:spAutoFit/>
          </a:bodyPr>
          <a:lstStyle/>
          <a:p>
            <a:r>
              <a:rPr lang="en-GB" sz="1600" b="1" dirty="0" err="1"/>
              <a:t>Modellbau-Akkupack</a:t>
            </a:r>
            <a:r>
              <a:rPr lang="en-GB" sz="1600" b="1" dirty="0"/>
              <a:t> (LiPo) 7.4 V 3000 </a:t>
            </a:r>
            <a:r>
              <a:rPr lang="en-GB" sz="1600" b="1" dirty="0" err="1"/>
              <a:t>mAh</a:t>
            </a:r>
            <a:endParaRPr lang="en-GB" sz="1600" b="1" dirty="0"/>
          </a:p>
          <a:p>
            <a:endParaRPr lang="en-GB" dirty="0"/>
          </a:p>
        </p:txBody>
      </p:sp>
      <p:sp>
        <p:nvSpPr>
          <p:cNvPr id="13" name="Textfeld 12">
            <a:extLst>
              <a:ext uri="{FF2B5EF4-FFF2-40B4-BE49-F238E27FC236}">
                <a16:creationId xmlns:a16="http://schemas.microsoft.com/office/drawing/2014/main" id="{12FFDAC7-D4C3-4426-B3D9-EB0A167EF38C}"/>
              </a:ext>
            </a:extLst>
          </p:cNvPr>
          <p:cNvSpPr txBox="1"/>
          <p:nvPr/>
        </p:nvSpPr>
        <p:spPr>
          <a:xfrm>
            <a:off x="3580063" y="4683341"/>
            <a:ext cx="3015810" cy="1107996"/>
          </a:xfrm>
          <a:prstGeom prst="rect">
            <a:avLst/>
          </a:prstGeom>
          <a:noFill/>
        </p:spPr>
        <p:txBody>
          <a:bodyPr wrap="square">
            <a:spAutoFit/>
          </a:bodyPr>
          <a:lstStyle/>
          <a:p>
            <a:r>
              <a:rPr lang="de-DE" sz="1600" b="1" dirty="0"/>
              <a:t>18650 UPS Pro Extended Zwei USBA Port Netzteil Gerät für Raspberry Pi 4 B</a:t>
            </a:r>
          </a:p>
          <a:p>
            <a:endParaRPr lang="en-GB" b="1" dirty="0"/>
          </a:p>
        </p:txBody>
      </p:sp>
    </p:spTree>
    <p:extLst>
      <p:ext uri="{BB962C8B-B14F-4D97-AF65-F5344CB8AC3E}">
        <p14:creationId xmlns:p14="http://schemas.microsoft.com/office/powerpoint/2010/main" val="2842415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0B66DA-D75B-4745-A3B2-C69C21E6D93A}"/>
              </a:ext>
            </a:extLst>
          </p:cNvPr>
          <p:cNvSpPr>
            <a:spLocks noGrp="1"/>
          </p:cNvSpPr>
          <p:nvPr>
            <p:ph type="title"/>
          </p:nvPr>
        </p:nvSpPr>
        <p:spPr/>
        <p:txBody>
          <a:bodyPr/>
          <a:lstStyle/>
          <a:p>
            <a:r>
              <a:rPr lang="de-DE" dirty="0"/>
              <a:t>Schaltung </a:t>
            </a:r>
            <a:endParaRPr lang="en-GB" dirty="0"/>
          </a:p>
        </p:txBody>
      </p:sp>
      <p:pic>
        <p:nvPicPr>
          <p:cNvPr id="5" name="Inhaltsplatzhalter 4">
            <a:extLst>
              <a:ext uri="{FF2B5EF4-FFF2-40B4-BE49-F238E27FC236}">
                <a16:creationId xmlns:a16="http://schemas.microsoft.com/office/drawing/2014/main" id="{9B1C4FF1-DEA1-4B48-8CAF-ECCDB305399B}"/>
              </a:ext>
            </a:extLst>
          </p:cNvPr>
          <p:cNvPicPr>
            <a:picLocks noGrp="1" noChangeAspect="1"/>
          </p:cNvPicPr>
          <p:nvPr>
            <p:ph idx="1"/>
          </p:nvPr>
        </p:nvPicPr>
        <p:blipFill>
          <a:blip r:embed="rId2"/>
          <a:stretch>
            <a:fillRect/>
          </a:stretch>
        </p:blipFill>
        <p:spPr>
          <a:xfrm>
            <a:off x="490331" y="1930400"/>
            <a:ext cx="6348413" cy="3764884"/>
          </a:xfrm>
        </p:spPr>
      </p:pic>
    </p:spTree>
    <p:extLst>
      <p:ext uri="{BB962C8B-B14F-4D97-AF65-F5344CB8AC3E}">
        <p14:creationId xmlns:p14="http://schemas.microsoft.com/office/powerpoint/2010/main" val="14922673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CC85EF-AC5D-4AFA-9AE6-5B07F82FDDD9}"/>
              </a:ext>
            </a:extLst>
          </p:cNvPr>
          <p:cNvSpPr>
            <a:spLocks noGrp="1"/>
          </p:cNvSpPr>
          <p:nvPr>
            <p:ph type="title"/>
          </p:nvPr>
        </p:nvSpPr>
        <p:spPr>
          <a:xfrm>
            <a:off x="609599" y="609600"/>
            <a:ext cx="6347713" cy="1229139"/>
          </a:xfrm>
        </p:spPr>
        <p:txBody>
          <a:bodyPr/>
          <a:lstStyle/>
          <a:p>
            <a:r>
              <a:rPr lang="de-DE" dirty="0"/>
              <a:t>Schaltung für Abstandsensor :</a:t>
            </a:r>
            <a:endParaRPr lang="en-GB" dirty="0"/>
          </a:p>
        </p:txBody>
      </p:sp>
      <p:pic>
        <p:nvPicPr>
          <p:cNvPr id="6" name="Inhaltsplatzhalter 5">
            <a:extLst>
              <a:ext uri="{FF2B5EF4-FFF2-40B4-BE49-F238E27FC236}">
                <a16:creationId xmlns:a16="http://schemas.microsoft.com/office/drawing/2014/main" id="{C034A3DE-44F7-452C-B307-375D391C75DC}"/>
              </a:ext>
            </a:extLst>
          </p:cNvPr>
          <p:cNvPicPr>
            <a:picLocks noGrp="1" noChangeAspect="1"/>
          </p:cNvPicPr>
          <p:nvPr>
            <p:ph idx="1"/>
          </p:nvPr>
        </p:nvPicPr>
        <p:blipFill>
          <a:blip r:embed="rId2"/>
          <a:stretch>
            <a:fillRect/>
          </a:stretch>
        </p:blipFill>
        <p:spPr bwMode="auto">
          <a:xfrm>
            <a:off x="728868" y="1961805"/>
            <a:ext cx="5270103" cy="388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8816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5E6D06-2A27-844A-9CC9-77F2E1E83B3F}"/>
              </a:ext>
            </a:extLst>
          </p:cNvPr>
          <p:cNvSpPr>
            <a:spLocks noGrp="1"/>
          </p:cNvSpPr>
          <p:nvPr>
            <p:ph type="title"/>
          </p:nvPr>
        </p:nvSpPr>
        <p:spPr/>
        <p:txBody>
          <a:bodyPr/>
          <a:lstStyle/>
          <a:p>
            <a:r>
              <a:rPr lang="de-DE" dirty="0"/>
              <a:t>Software:</a:t>
            </a:r>
          </a:p>
        </p:txBody>
      </p:sp>
      <p:pic>
        <p:nvPicPr>
          <p:cNvPr id="4" name="Inhaltsplatzhalter 3">
            <a:extLst>
              <a:ext uri="{FF2B5EF4-FFF2-40B4-BE49-F238E27FC236}">
                <a16:creationId xmlns:a16="http://schemas.microsoft.com/office/drawing/2014/main" id="{97EB349D-D5B5-420D-85F3-D3C42C2DE9D7}"/>
              </a:ext>
            </a:extLst>
          </p:cNvPr>
          <p:cNvPicPr>
            <a:picLocks noGrp="1" noChangeAspect="1"/>
          </p:cNvPicPr>
          <p:nvPr>
            <p:ph idx="1"/>
          </p:nvPr>
        </p:nvPicPr>
        <p:blipFill>
          <a:blip r:embed="rId2"/>
          <a:stretch>
            <a:fillRect/>
          </a:stretch>
        </p:blipFill>
        <p:spPr>
          <a:xfrm>
            <a:off x="1427665" y="1574180"/>
            <a:ext cx="4469151" cy="3912220"/>
          </a:xfrm>
        </p:spPr>
      </p:pic>
      <mc:AlternateContent xmlns:mc="http://schemas.openxmlformats.org/markup-compatibility/2006" xmlns:p14="http://schemas.microsoft.com/office/powerpoint/2010/main">
        <mc:Choice Requires="p14">
          <p:contentPart p14:bwMode="auto" r:id="rId3">
            <p14:nvContentPartPr>
              <p14:cNvPr id="5" name="Freihand 4">
                <a:extLst>
                  <a:ext uri="{FF2B5EF4-FFF2-40B4-BE49-F238E27FC236}">
                    <a16:creationId xmlns:a16="http://schemas.microsoft.com/office/drawing/2014/main" id="{5F9308BE-5998-4C01-81F1-36E1879E007E}"/>
                  </a:ext>
                </a:extLst>
              </p14:cNvPr>
              <p14:cNvContentPartPr/>
              <p14:nvPr/>
            </p14:nvContentPartPr>
            <p14:xfrm>
              <a:off x="5644659" y="4103953"/>
              <a:ext cx="306360" cy="102240"/>
            </p14:xfrm>
          </p:contentPart>
        </mc:Choice>
        <mc:Fallback xmlns="">
          <p:pic>
            <p:nvPicPr>
              <p:cNvPr id="5" name="Freihand 4">
                <a:extLst>
                  <a:ext uri="{FF2B5EF4-FFF2-40B4-BE49-F238E27FC236}">
                    <a16:creationId xmlns:a16="http://schemas.microsoft.com/office/drawing/2014/main" xmlns="" id="{5F9308BE-5998-4C01-81F1-36E1879E007E}"/>
                  </a:ext>
                </a:extLst>
              </p:cNvPr>
              <p:cNvPicPr/>
              <p:nvPr/>
            </p:nvPicPr>
            <p:blipFill>
              <a:blip r:embed="rId4"/>
              <a:stretch>
                <a:fillRect/>
              </a:stretch>
            </p:blipFill>
            <p:spPr>
              <a:xfrm>
                <a:off x="5582019" y="4041313"/>
                <a:ext cx="432000" cy="227880"/>
              </a:xfrm>
              <a:prstGeom prst="rect">
                <a:avLst/>
              </a:prstGeom>
            </p:spPr>
          </p:pic>
        </mc:Fallback>
      </mc:AlternateContent>
    </p:spTree>
    <p:extLst>
      <p:ext uri="{BB962C8B-B14F-4D97-AF65-F5344CB8AC3E}">
        <p14:creationId xmlns:p14="http://schemas.microsoft.com/office/powerpoint/2010/main" val="2303580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9144001" cy="6866467"/>
            <a:chOff x="0" y="-8467"/>
            <a:chExt cx="12192000" cy="6866467"/>
          </a:xfrm>
        </p:grpSpPr>
        <p:cxnSp>
          <p:nvCxnSpPr>
            <p:cNvPr id="50" name="Straight Connector 49">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2"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3"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4" name="Isosceles Triangle 53">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5"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6"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7"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8" name="Isosceles Triangle 57">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9" name="Isosceles Triangle 58">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4" name="Inhaltsplatzhalter 3">
            <a:extLst>
              <a:ext uri="{FF2B5EF4-FFF2-40B4-BE49-F238E27FC236}">
                <a16:creationId xmlns:a16="http://schemas.microsoft.com/office/drawing/2014/main" id="{883F2971-4F5C-4A2B-BAD0-8FF155553CC7}"/>
              </a:ext>
            </a:extLst>
          </p:cNvPr>
          <p:cNvPicPr>
            <a:picLocks noGrp="1" noChangeAspect="1"/>
          </p:cNvPicPr>
          <p:nvPr>
            <p:ph idx="1"/>
          </p:nvPr>
        </p:nvPicPr>
        <p:blipFill>
          <a:blip r:embed="rId2"/>
          <a:stretch>
            <a:fillRect/>
          </a:stretch>
        </p:blipFill>
        <p:spPr>
          <a:xfrm>
            <a:off x="1294178" y="1172901"/>
            <a:ext cx="4509451" cy="4340347"/>
          </a:xfrm>
          <a:prstGeom prst="rect">
            <a:avLst/>
          </a:prstGeom>
        </p:spPr>
      </p:pic>
      <p:sp>
        <p:nvSpPr>
          <p:cNvPr id="7" name="Textfeld 6">
            <a:extLst>
              <a:ext uri="{FF2B5EF4-FFF2-40B4-BE49-F238E27FC236}">
                <a16:creationId xmlns:a16="http://schemas.microsoft.com/office/drawing/2014/main" id="{F07C9F50-394D-41D3-97FB-A59E8F351215}"/>
              </a:ext>
            </a:extLst>
          </p:cNvPr>
          <p:cNvSpPr txBox="1"/>
          <p:nvPr/>
        </p:nvSpPr>
        <p:spPr>
          <a:xfrm>
            <a:off x="912718" y="329184"/>
            <a:ext cx="4323746" cy="369332"/>
          </a:xfrm>
          <a:prstGeom prst="rect">
            <a:avLst/>
          </a:prstGeom>
          <a:noFill/>
        </p:spPr>
        <p:txBody>
          <a:bodyPr wrap="square" rtlCol="0">
            <a:spAutoFit/>
          </a:bodyPr>
          <a:lstStyle/>
          <a:p>
            <a:r>
              <a:rPr lang="de-DE" dirty="0"/>
              <a:t>Raspberry Pi Verbindung durch SSH: </a:t>
            </a:r>
            <a:endParaRPr lang="en-GB" dirty="0"/>
          </a:p>
        </p:txBody>
      </p:sp>
    </p:spTree>
    <p:extLst>
      <p:ext uri="{BB962C8B-B14F-4D97-AF65-F5344CB8AC3E}">
        <p14:creationId xmlns:p14="http://schemas.microsoft.com/office/powerpoint/2010/main" val="2037756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6443F7-EE66-41DA-A45A-1301C6DD4EE0}"/>
              </a:ext>
            </a:extLst>
          </p:cNvPr>
          <p:cNvSpPr>
            <a:spLocks noGrp="1"/>
          </p:cNvSpPr>
          <p:nvPr>
            <p:ph type="title"/>
          </p:nvPr>
        </p:nvSpPr>
        <p:spPr>
          <a:xfrm>
            <a:off x="609599" y="609600"/>
            <a:ext cx="6347713" cy="877824"/>
          </a:xfrm>
        </p:spPr>
        <p:txBody>
          <a:bodyPr>
            <a:normAutofit/>
          </a:bodyPr>
          <a:lstStyle/>
          <a:p>
            <a:r>
              <a:rPr lang="de-DE" sz="1800" dirty="0"/>
              <a:t>Zugriff durch IP-Adresse:</a:t>
            </a:r>
            <a:endParaRPr lang="en-GB" sz="1800" dirty="0"/>
          </a:p>
        </p:txBody>
      </p:sp>
      <p:pic>
        <p:nvPicPr>
          <p:cNvPr id="8" name="Inhaltsplatzhalter 3">
            <a:extLst>
              <a:ext uri="{FF2B5EF4-FFF2-40B4-BE49-F238E27FC236}">
                <a16:creationId xmlns:a16="http://schemas.microsoft.com/office/drawing/2014/main" id="{66B21A19-C50B-4F89-8304-1C455224E740}"/>
              </a:ext>
            </a:extLst>
          </p:cNvPr>
          <p:cNvPicPr>
            <a:picLocks noGrp="1" noChangeAspect="1"/>
          </p:cNvPicPr>
          <p:nvPr>
            <p:ph idx="1"/>
          </p:nvPr>
        </p:nvPicPr>
        <p:blipFill rotWithShape="1">
          <a:blip r:embed="rId2"/>
          <a:srcRect b="38353"/>
          <a:stretch/>
        </p:blipFill>
        <p:spPr>
          <a:xfrm>
            <a:off x="707136" y="2353056"/>
            <a:ext cx="7156704" cy="1639824"/>
          </a:xfrm>
          <a:prstGeom prst="rect">
            <a:avLst/>
          </a:prstGeom>
        </p:spPr>
      </p:pic>
      <p:sp>
        <p:nvSpPr>
          <p:cNvPr id="9" name="Textfeld 8">
            <a:extLst>
              <a:ext uri="{FF2B5EF4-FFF2-40B4-BE49-F238E27FC236}">
                <a16:creationId xmlns:a16="http://schemas.microsoft.com/office/drawing/2014/main" id="{19AA55DC-764D-43EF-9DB5-59D767864698}"/>
              </a:ext>
            </a:extLst>
          </p:cNvPr>
          <p:cNvSpPr txBox="1"/>
          <p:nvPr/>
        </p:nvSpPr>
        <p:spPr>
          <a:xfrm>
            <a:off x="609598" y="1568332"/>
            <a:ext cx="4907281" cy="584775"/>
          </a:xfrm>
          <a:prstGeom prst="rect">
            <a:avLst/>
          </a:prstGeom>
          <a:noFill/>
        </p:spPr>
        <p:txBody>
          <a:bodyPr wrap="square" rtlCol="0">
            <a:spAutoFit/>
          </a:bodyPr>
          <a:lstStyle/>
          <a:p>
            <a:endParaRPr lang="en-GB" sz="1000" dirty="0"/>
          </a:p>
          <a:p>
            <a:endParaRPr lang="en-GB" sz="1000" dirty="0"/>
          </a:p>
          <a:p>
            <a:r>
              <a:rPr lang="en-GB" sz="1200" dirty="0"/>
              <a:t>$ </a:t>
            </a:r>
            <a:r>
              <a:rPr lang="en-GB" sz="1200" dirty="0" err="1"/>
              <a:t>sudo</a:t>
            </a:r>
            <a:r>
              <a:rPr lang="en-GB" sz="1200" dirty="0"/>
              <a:t> nano /etc/</a:t>
            </a:r>
            <a:r>
              <a:rPr lang="en-GB" sz="1200" dirty="0" err="1"/>
              <a:t>wpa_supplicant</a:t>
            </a:r>
            <a:r>
              <a:rPr lang="en-GB" sz="1200" dirty="0"/>
              <a:t>/</a:t>
            </a:r>
            <a:r>
              <a:rPr lang="en-GB" sz="1200" dirty="0" err="1"/>
              <a:t>wpa_supplicant.conf</a:t>
            </a:r>
            <a:endParaRPr lang="en-GB" sz="1200" dirty="0"/>
          </a:p>
        </p:txBody>
      </p:sp>
      <p:sp>
        <p:nvSpPr>
          <p:cNvPr id="10" name="Textfeld 9">
            <a:extLst>
              <a:ext uri="{FF2B5EF4-FFF2-40B4-BE49-F238E27FC236}">
                <a16:creationId xmlns:a16="http://schemas.microsoft.com/office/drawing/2014/main" id="{F1EA3E45-391E-4B1D-A707-5228CF321D35}"/>
              </a:ext>
            </a:extLst>
          </p:cNvPr>
          <p:cNvSpPr txBox="1"/>
          <p:nvPr/>
        </p:nvSpPr>
        <p:spPr>
          <a:xfrm>
            <a:off x="810159" y="1244506"/>
            <a:ext cx="2499969" cy="369332"/>
          </a:xfrm>
          <a:prstGeom prst="rect">
            <a:avLst/>
          </a:prstGeom>
          <a:noFill/>
        </p:spPr>
        <p:txBody>
          <a:bodyPr wrap="square" rtlCol="0">
            <a:spAutoFit/>
          </a:bodyPr>
          <a:lstStyle/>
          <a:p>
            <a:endParaRPr lang="en-GB" dirty="0"/>
          </a:p>
        </p:txBody>
      </p:sp>
      <p:sp>
        <p:nvSpPr>
          <p:cNvPr id="3" name="Textfeld 2">
            <a:extLst>
              <a:ext uri="{FF2B5EF4-FFF2-40B4-BE49-F238E27FC236}">
                <a16:creationId xmlns:a16="http://schemas.microsoft.com/office/drawing/2014/main" id="{FB78814E-E12B-4226-9A2E-255632444630}"/>
              </a:ext>
            </a:extLst>
          </p:cNvPr>
          <p:cNvSpPr txBox="1"/>
          <p:nvPr/>
        </p:nvSpPr>
        <p:spPr>
          <a:xfrm>
            <a:off x="609599" y="4185920"/>
            <a:ext cx="6695441" cy="923330"/>
          </a:xfrm>
          <a:prstGeom prst="rect">
            <a:avLst/>
          </a:prstGeom>
          <a:noFill/>
        </p:spPr>
        <p:txBody>
          <a:bodyPr wrap="square" rtlCol="0">
            <a:spAutoFit/>
          </a:bodyPr>
          <a:lstStyle/>
          <a:p>
            <a:r>
              <a:rPr lang="de-DE" dirty="0"/>
              <a:t>Durch diesen Code konnte Raspberry Pi auf </a:t>
            </a:r>
            <a:r>
              <a:rPr lang="de-DE" dirty="0" err="1"/>
              <a:t>Wlan</a:t>
            </a:r>
            <a:r>
              <a:rPr lang="de-DE" dirty="0"/>
              <a:t> zugreifen und eine IP-Adresse ermitteln, wodurch  man Raspberry Pi auf eigenes PC Steuert.</a:t>
            </a:r>
          </a:p>
        </p:txBody>
      </p:sp>
    </p:spTree>
    <p:extLst>
      <p:ext uri="{BB962C8B-B14F-4D97-AF65-F5344CB8AC3E}">
        <p14:creationId xmlns:p14="http://schemas.microsoft.com/office/powerpoint/2010/main" val="797198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C2C125-A068-47AB-A2A2-72BE399AD0C9}"/>
              </a:ext>
            </a:extLst>
          </p:cNvPr>
          <p:cNvSpPr>
            <a:spLocks noGrp="1"/>
          </p:cNvSpPr>
          <p:nvPr>
            <p:ph type="title"/>
          </p:nvPr>
        </p:nvSpPr>
        <p:spPr>
          <a:xfrm>
            <a:off x="609599" y="871728"/>
            <a:ext cx="6138673" cy="694944"/>
          </a:xfrm>
        </p:spPr>
        <p:txBody>
          <a:bodyPr>
            <a:normAutofit/>
          </a:bodyPr>
          <a:lstStyle/>
          <a:p>
            <a:r>
              <a:rPr lang="en-GB" sz="2800" dirty="0" err="1">
                <a:latin typeface="Times New Roman" panose="02020603050405020304" pitchFamily="18" charset="0"/>
              </a:rPr>
              <a:t>Ansteuerung</a:t>
            </a:r>
            <a:r>
              <a:rPr lang="en-GB" sz="2800" dirty="0">
                <a:latin typeface="Times New Roman" panose="02020603050405020304" pitchFamily="18" charset="0"/>
              </a:rPr>
              <a:t> der GPIO-</a:t>
            </a:r>
            <a:r>
              <a:rPr lang="en-GB" sz="2800" dirty="0" err="1">
                <a:latin typeface="Times New Roman" panose="02020603050405020304" pitchFamily="18" charset="0"/>
              </a:rPr>
              <a:t>Anschlüsse</a:t>
            </a:r>
            <a:r>
              <a:rPr lang="en-GB" sz="2800" dirty="0">
                <a:latin typeface="Times New Roman" panose="02020603050405020304" pitchFamily="18" charset="0"/>
              </a:rPr>
              <a:t>:</a:t>
            </a:r>
            <a:endParaRPr lang="en-GB" sz="2800" dirty="0"/>
          </a:p>
        </p:txBody>
      </p:sp>
      <p:sp>
        <p:nvSpPr>
          <p:cNvPr id="4" name="Espace réservé du contenu 2">
            <a:extLst>
              <a:ext uri="{FF2B5EF4-FFF2-40B4-BE49-F238E27FC236}">
                <a16:creationId xmlns:a16="http://schemas.microsoft.com/office/drawing/2014/main" id="{B39BB08C-DD6C-45EC-8728-9CC61308850C}"/>
              </a:ext>
            </a:extLst>
          </p:cNvPr>
          <p:cNvSpPr>
            <a:spLocks noGrp="1"/>
          </p:cNvSpPr>
          <p:nvPr>
            <p:ph idx="1"/>
          </p:nvPr>
        </p:nvSpPr>
        <p:spPr>
          <a:xfrm>
            <a:off x="609600" y="2160588"/>
            <a:ext cx="7081520" cy="2695891"/>
          </a:xfrm>
        </p:spPr>
        <p:txBody>
          <a:bodyPr>
            <a:normAutofit/>
          </a:bodyPr>
          <a:lstStyle/>
          <a:p>
            <a:pPr marL="0" indent="0">
              <a:buNone/>
            </a:pPr>
            <a:r>
              <a:rPr lang="de-DE" sz="1600" dirty="0">
                <a:effectLst/>
                <a:latin typeface="Times New Roman" panose="02020603050405020304" pitchFamily="18" charset="0"/>
              </a:rPr>
              <a:t>-</a:t>
            </a:r>
            <a:r>
              <a:rPr lang="de-DE" sz="1600" dirty="0" err="1">
                <a:effectLst/>
                <a:latin typeface="Times New Roman" panose="02020603050405020304" pitchFamily="18" charset="0"/>
              </a:rPr>
              <a:t>Wiring</a:t>
            </a:r>
            <a:r>
              <a:rPr lang="de-DE" sz="1600" dirty="0">
                <a:effectLst/>
                <a:latin typeface="Times New Roman" panose="02020603050405020304" pitchFamily="18" charset="0"/>
              </a:rPr>
              <a:t> Pi:</a:t>
            </a:r>
          </a:p>
          <a:p>
            <a:pPr marL="0" indent="0">
              <a:buNone/>
            </a:pPr>
            <a:r>
              <a:rPr lang="de-DE" sz="1600" dirty="0">
                <a:effectLst/>
                <a:latin typeface="Times New Roman" panose="02020603050405020304" pitchFamily="18" charset="0"/>
              </a:rPr>
              <a:t> </a:t>
            </a:r>
            <a:r>
              <a:rPr lang="de-DE" sz="1600" dirty="0" err="1">
                <a:effectLst/>
                <a:latin typeface="Times New Roman" panose="02020603050405020304" pitchFamily="18" charset="0"/>
              </a:rPr>
              <a:t>Wiring</a:t>
            </a:r>
            <a:r>
              <a:rPr lang="de-DE" sz="1600" dirty="0">
                <a:effectLst/>
                <a:latin typeface="Times New Roman" panose="02020603050405020304" pitchFamily="18" charset="0"/>
              </a:rPr>
              <a:t> Pi ist eine </a:t>
            </a:r>
            <a:r>
              <a:rPr lang="de-DE" sz="1600" dirty="0">
                <a:solidFill>
                  <a:srgbClr val="FF0000"/>
                </a:solidFill>
                <a:effectLst/>
                <a:latin typeface="Times New Roman" panose="02020603050405020304" pitchFamily="18" charset="0"/>
              </a:rPr>
              <a:t>Bibliothek</a:t>
            </a:r>
            <a:r>
              <a:rPr lang="de-DE" sz="1600" dirty="0">
                <a:effectLst/>
                <a:latin typeface="Times New Roman" panose="02020603050405020304" pitchFamily="18" charset="0"/>
              </a:rPr>
              <a:t>, die den Zugriff auf die GPIO-Anschlüsse des Raspberry Pi ermöglicht. Entwickelt wurde </a:t>
            </a:r>
            <a:r>
              <a:rPr lang="de-DE" sz="1600" dirty="0" err="1">
                <a:effectLst/>
                <a:latin typeface="Times New Roman" panose="02020603050405020304" pitchFamily="18" charset="0"/>
              </a:rPr>
              <a:t>Wiring</a:t>
            </a:r>
            <a:r>
              <a:rPr lang="de-DE" sz="1600" dirty="0">
                <a:effectLst/>
                <a:latin typeface="Times New Roman" panose="02020603050405020304" pitchFamily="18" charset="0"/>
              </a:rPr>
              <a:t> Pi in C für den BCM2835 Prozessor und kann in C und C++ genutzt werden. Der Entwickler von </a:t>
            </a:r>
            <a:r>
              <a:rPr lang="de-DE" sz="1600" dirty="0" err="1">
                <a:effectLst/>
                <a:latin typeface="Times New Roman" panose="02020603050405020304" pitchFamily="18" charset="0"/>
              </a:rPr>
              <a:t>Wiring</a:t>
            </a:r>
            <a:r>
              <a:rPr lang="de-DE" sz="1600" dirty="0">
                <a:effectLst/>
                <a:latin typeface="Times New Roman" panose="02020603050405020304" pitchFamily="18" charset="0"/>
              </a:rPr>
              <a:t> Pi hat ein eigenes Schema zur Pin-Nummerierung der GPIO-Anschlüsse entwickelt, da es immer wieder zu Problemen und Änderungen der Pin-Bezeichnung bei neuen Raspberry Pi Revisionen kam.</a:t>
            </a:r>
            <a:endParaRPr lang="de-DE" sz="1600" dirty="0"/>
          </a:p>
        </p:txBody>
      </p:sp>
    </p:spTree>
    <p:extLst>
      <p:ext uri="{BB962C8B-B14F-4D97-AF65-F5344CB8AC3E}">
        <p14:creationId xmlns:p14="http://schemas.microsoft.com/office/powerpoint/2010/main" val="16693495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084622-EFA7-6D44-A1BF-48FD5C0F995A}"/>
              </a:ext>
            </a:extLst>
          </p:cNvPr>
          <p:cNvSpPr>
            <a:spLocks noGrp="1"/>
          </p:cNvSpPr>
          <p:nvPr>
            <p:ph type="title"/>
          </p:nvPr>
        </p:nvSpPr>
        <p:spPr/>
        <p:txBody>
          <a:bodyPr>
            <a:normAutofit/>
          </a:bodyPr>
          <a:lstStyle/>
          <a:p>
            <a:r>
              <a:rPr lang="de-DE" sz="2000" dirty="0">
                <a:latin typeface="Arial" panose="020B0604020202020204" pitchFamily="34" charset="0"/>
              </a:rPr>
              <a:t>Test Code zur Ansteuerung der Motoren:</a:t>
            </a:r>
            <a:endParaRPr lang="de-DE" sz="2000" dirty="0"/>
          </a:p>
        </p:txBody>
      </p:sp>
      <p:pic>
        <p:nvPicPr>
          <p:cNvPr id="5" name="Inhaltsplatzhalter 4">
            <a:extLst>
              <a:ext uri="{FF2B5EF4-FFF2-40B4-BE49-F238E27FC236}">
                <a16:creationId xmlns:a16="http://schemas.microsoft.com/office/drawing/2014/main" id="{9EE1E655-8F38-443B-B9F0-A69D5CC52769}"/>
              </a:ext>
            </a:extLst>
          </p:cNvPr>
          <p:cNvPicPr>
            <a:picLocks noGrp="1" noChangeAspect="1"/>
          </p:cNvPicPr>
          <p:nvPr>
            <p:ph idx="1"/>
          </p:nvPr>
        </p:nvPicPr>
        <p:blipFill rotWithShape="1">
          <a:blip r:embed="rId3"/>
          <a:srcRect t="7044" r="73305"/>
          <a:stretch/>
        </p:blipFill>
        <p:spPr>
          <a:xfrm>
            <a:off x="1075881" y="1930400"/>
            <a:ext cx="2999161" cy="4890720"/>
          </a:xfrm>
        </p:spPr>
      </p:pic>
      <p:pic>
        <p:nvPicPr>
          <p:cNvPr id="7" name="Grafik 6">
            <a:extLst>
              <a:ext uri="{FF2B5EF4-FFF2-40B4-BE49-F238E27FC236}">
                <a16:creationId xmlns:a16="http://schemas.microsoft.com/office/drawing/2014/main" id="{5C8FA35B-6013-4898-8379-06B3E6FED72C}"/>
              </a:ext>
            </a:extLst>
          </p:cNvPr>
          <p:cNvPicPr>
            <a:picLocks noChangeAspect="1"/>
          </p:cNvPicPr>
          <p:nvPr/>
        </p:nvPicPr>
        <p:blipFill rotWithShape="1">
          <a:blip r:embed="rId4"/>
          <a:srcRect t="12751" r="74020" b="1134"/>
          <a:stretch/>
        </p:blipFill>
        <p:spPr>
          <a:xfrm>
            <a:off x="4317649" y="1930400"/>
            <a:ext cx="3393791" cy="4785789"/>
          </a:xfrm>
          <a:prstGeom prst="rect">
            <a:avLst/>
          </a:prstGeom>
        </p:spPr>
      </p:pic>
      <p:sp>
        <p:nvSpPr>
          <p:cNvPr id="10" name="Titre 1">
            <a:extLst>
              <a:ext uri="{FF2B5EF4-FFF2-40B4-BE49-F238E27FC236}">
                <a16:creationId xmlns:a16="http://schemas.microsoft.com/office/drawing/2014/main" id="{0A052CDA-D056-4420-8CA9-BA6ACB9559B4}"/>
              </a:ext>
            </a:extLst>
          </p:cNvPr>
          <p:cNvSpPr txBox="1">
            <a:spLocks/>
          </p:cNvSpPr>
          <p:nvPr/>
        </p:nvSpPr>
        <p:spPr>
          <a:xfrm>
            <a:off x="609599" y="1422400"/>
            <a:ext cx="5542724" cy="54014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de-DE" sz="1400" dirty="0">
                <a:solidFill>
                  <a:schemeClr val="tx1"/>
                </a:solidFill>
                <a:latin typeface="Arial" panose="020B0604020202020204" pitchFamily="34" charset="0"/>
              </a:rPr>
              <a:t>Code zur Ansteuerung der Motoren:</a:t>
            </a:r>
            <a:endParaRPr lang="de-DE" sz="1400" dirty="0">
              <a:solidFill>
                <a:schemeClr val="tx1"/>
              </a:solidFill>
            </a:endParaRPr>
          </a:p>
        </p:txBody>
      </p:sp>
    </p:spTree>
    <p:extLst>
      <p:ext uri="{BB962C8B-B14F-4D97-AF65-F5344CB8AC3E}">
        <p14:creationId xmlns:p14="http://schemas.microsoft.com/office/powerpoint/2010/main" val="1904848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9144001" cy="6866467"/>
            <a:chOff x="0" y="-8467"/>
            <a:chExt cx="12192000" cy="6866467"/>
          </a:xfrm>
        </p:grpSpPr>
        <p:cxnSp>
          <p:nvCxnSpPr>
            <p:cNvPr id="32" name="Straight Connector 31">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4"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Isosceles Triangle 39">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Isosceles Triangle 40">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9" name="Inhaltsplatzhalter 8" descr="Ein Bild, das Elektronik enthält.&#10;&#10;Automatisch generierte Beschreibung">
            <a:extLst>
              <a:ext uri="{FF2B5EF4-FFF2-40B4-BE49-F238E27FC236}">
                <a16:creationId xmlns:a16="http://schemas.microsoft.com/office/drawing/2014/main" id="{2C5EC166-6610-451F-9C17-893186B02644}"/>
              </a:ext>
            </a:extLst>
          </p:cNvPr>
          <p:cNvPicPr>
            <a:picLocks noGrp="1" noChangeAspect="1"/>
          </p:cNvPicPr>
          <p:nvPr>
            <p:ph idx="1"/>
          </p:nvPr>
        </p:nvPicPr>
        <p:blipFill rotWithShape="1">
          <a:blip r:embed="rId2"/>
          <a:srcRect r="16825" b="1"/>
          <a:stretch/>
        </p:blipFill>
        <p:spPr>
          <a:xfrm>
            <a:off x="1208116" y="1369051"/>
            <a:ext cx="5846395" cy="4980949"/>
          </a:xfrm>
          <a:prstGeom prst="rect">
            <a:avLst/>
          </a:prstGeom>
        </p:spPr>
      </p:pic>
      <p:sp>
        <p:nvSpPr>
          <p:cNvPr id="42" name="Titre 1">
            <a:extLst>
              <a:ext uri="{FF2B5EF4-FFF2-40B4-BE49-F238E27FC236}">
                <a16:creationId xmlns:a16="http://schemas.microsoft.com/office/drawing/2014/main" id="{F9A71333-7B31-4211-9A7F-A74E67C71722}"/>
              </a:ext>
            </a:extLst>
          </p:cNvPr>
          <p:cNvSpPr txBox="1">
            <a:spLocks/>
          </p:cNvSpPr>
          <p:nvPr/>
        </p:nvSpPr>
        <p:spPr>
          <a:xfrm>
            <a:off x="934462" y="143933"/>
            <a:ext cx="6216026" cy="1095059"/>
          </a:xfrm>
          <a:prstGeom prst="rect">
            <a:avLst/>
          </a:prstGeom>
        </p:spPr>
        <p:txBody>
          <a:bodyPr vert="horz" lIns="91440" tIns="45720" rIns="91440" bIns="45720" rtlCol="0" anchor="b">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200" dirty="0"/>
              <a:t>Test: </a:t>
            </a:r>
            <a:r>
              <a:rPr lang="en-US" sz="4200" dirty="0" err="1"/>
              <a:t>Abstandsensor</a:t>
            </a:r>
            <a:endParaRPr lang="en-US" sz="4200" dirty="0"/>
          </a:p>
        </p:txBody>
      </p:sp>
    </p:spTree>
    <p:extLst>
      <p:ext uri="{BB962C8B-B14F-4D97-AF65-F5344CB8AC3E}">
        <p14:creationId xmlns:p14="http://schemas.microsoft.com/office/powerpoint/2010/main" val="301670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992FE6A-16C0-D142-8863-E69A075E1829}"/>
              </a:ext>
            </a:extLst>
          </p:cNvPr>
          <p:cNvSpPr>
            <a:spLocks noGrp="1"/>
          </p:cNvSpPr>
          <p:nvPr>
            <p:ph type="title"/>
          </p:nvPr>
        </p:nvSpPr>
        <p:spPr>
          <a:xfrm>
            <a:off x="489360" y="1382486"/>
            <a:ext cx="2660686" cy="4093028"/>
          </a:xfrm>
        </p:spPr>
        <p:txBody>
          <a:bodyPr anchor="ctr">
            <a:normAutofit/>
          </a:bodyPr>
          <a:lstStyle/>
          <a:p>
            <a:r>
              <a:rPr lang="x-none" sz="3800"/>
              <a:t>Inhalt :</a:t>
            </a:r>
          </a:p>
        </p:txBody>
      </p:sp>
      <p:grpSp>
        <p:nvGrpSpPr>
          <p:cNvPr id="20" name="Group 19">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6950" y="-8467"/>
            <a:ext cx="3575050" cy="6866467"/>
            <a:chOff x="7425267" y="-8467"/>
            <a:chExt cx="4766733" cy="6866467"/>
          </a:xfrm>
        </p:grpSpPr>
        <p:cxnSp>
          <p:nvCxnSpPr>
            <p:cNvPr id="21" name="Straight Connector 20">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23"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1" name="Rectangle 30">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3289" y="0"/>
            <a:ext cx="46607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Espace réservé du contenu 2">
            <a:extLst>
              <a:ext uri="{FF2B5EF4-FFF2-40B4-BE49-F238E27FC236}">
                <a16:creationId xmlns:a16="http://schemas.microsoft.com/office/drawing/2014/main" id="{99462ED3-CF94-4EBA-9274-8717814DB212}"/>
              </a:ext>
            </a:extLst>
          </p:cNvPr>
          <p:cNvGraphicFramePr>
            <a:graphicFrameLocks noGrp="1"/>
          </p:cNvGraphicFramePr>
          <p:nvPr>
            <p:ph idx="1"/>
            <p:extLst>
              <p:ext uri="{D42A27DB-BD31-4B8C-83A1-F6EECF244321}">
                <p14:modId xmlns:p14="http://schemas.microsoft.com/office/powerpoint/2010/main" val="2691699258"/>
              </p:ext>
            </p:extLst>
          </p:nvPr>
        </p:nvGraphicFramePr>
        <p:xfrm>
          <a:off x="3687414" y="944563"/>
          <a:ext cx="4971603"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95465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9E347C-E2E7-4778-BDB3-3245957FAB71}"/>
              </a:ext>
            </a:extLst>
          </p:cNvPr>
          <p:cNvSpPr>
            <a:spLocks noGrp="1"/>
          </p:cNvSpPr>
          <p:nvPr>
            <p:ph type="title"/>
          </p:nvPr>
        </p:nvSpPr>
        <p:spPr/>
        <p:txBody>
          <a:bodyPr/>
          <a:lstStyle/>
          <a:p>
            <a:r>
              <a:rPr lang="de-DE" dirty="0"/>
              <a:t>Code zur Abstandmessung:</a:t>
            </a:r>
            <a:endParaRPr lang="en-GB" dirty="0"/>
          </a:p>
        </p:txBody>
      </p:sp>
      <p:pic>
        <p:nvPicPr>
          <p:cNvPr id="5" name="Inhaltsplatzhalter 4">
            <a:extLst>
              <a:ext uri="{FF2B5EF4-FFF2-40B4-BE49-F238E27FC236}">
                <a16:creationId xmlns:a16="http://schemas.microsoft.com/office/drawing/2014/main" id="{39F7B178-17CA-4109-972A-777D41502403}"/>
              </a:ext>
            </a:extLst>
          </p:cNvPr>
          <p:cNvPicPr>
            <a:picLocks noGrp="1" noChangeAspect="1"/>
          </p:cNvPicPr>
          <p:nvPr>
            <p:ph idx="1"/>
          </p:nvPr>
        </p:nvPicPr>
        <p:blipFill rotWithShape="1">
          <a:blip r:embed="rId2"/>
          <a:srcRect t="4990" r="67844"/>
          <a:stretch/>
        </p:blipFill>
        <p:spPr>
          <a:xfrm>
            <a:off x="977349" y="1270000"/>
            <a:ext cx="3783494" cy="5459502"/>
          </a:xfrm>
        </p:spPr>
      </p:pic>
    </p:spTree>
    <p:extLst>
      <p:ext uri="{BB962C8B-B14F-4D97-AF65-F5344CB8AC3E}">
        <p14:creationId xmlns:p14="http://schemas.microsoft.com/office/powerpoint/2010/main" val="13995705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A44563-3B5F-4F39-9BC1-10542D86FFEA}"/>
              </a:ext>
            </a:extLst>
          </p:cNvPr>
          <p:cNvSpPr>
            <a:spLocks noGrp="1"/>
          </p:cNvSpPr>
          <p:nvPr>
            <p:ph type="title"/>
          </p:nvPr>
        </p:nvSpPr>
        <p:spPr/>
        <p:txBody>
          <a:bodyPr/>
          <a:lstStyle/>
          <a:p>
            <a:r>
              <a:rPr lang="de-DE" dirty="0"/>
              <a:t>Test Ergebnis: </a:t>
            </a:r>
            <a:endParaRPr lang="en-GB" dirty="0"/>
          </a:p>
        </p:txBody>
      </p:sp>
      <p:pic>
        <p:nvPicPr>
          <p:cNvPr id="5" name="Grafik 4" descr="Ein Bild, das Text enthält.&#10;&#10;Automatisch generierte Beschreibung">
            <a:extLst>
              <a:ext uri="{FF2B5EF4-FFF2-40B4-BE49-F238E27FC236}">
                <a16:creationId xmlns:a16="http://schemas.microsoft.com/office/drawing/2014/main" id="{CD1197B9-1DFE-40DB-A2A3-6C3D1A12192F}"/>
              </a:ext>
            </a:extLst>
          </p:cNvPr>
          <p:cNvPicPr>
            <a:picLocks noChangeAspect="1"/>
          </p:cNvPicPr>
          <p:nvPr/>
        </p:nvPicPr>
        <p:blipFill rotWithShape="1">
          <a:blip r:embed="rId2"/>
          <a:srcRect l="-1304" t="17766" r="15126"/>
          <a:stretch/>
        </p:blipFill>
        <p:spPr>
          <a:xfrm>
            <a:off x="352949" y="1930400"/>
            <a:ext cx="6835369" cy="1550214"/>
          </a:xfrm>
          <a:prstGeom prst="rect">
            <a:avLst/>
          </a:prstGeom>
        </p:spPr>
      </p:pic>
      <p:sp>
        <p:nvSpPr>
          <p:cNvPr id="3" name="Textfeld 2">
            <a:extLst>
              <a:ext uri="{FF2B5EF4-FFF2-40B4-BE49-F238E27FC236}">
                <a16:creationId xmlns:a16="http://schemas.microsoft.com/office/drawing/2014/main" id="{C4A08C0F-335C-4783-84DC-84CD7782A8C8}"/>
              </a:ext>
            </a:extLst>
          </p:cNvPr>
          <p:cNvSpPr txBox="1"/>
          <p:nvPr/>
        </p:nvSpPr>
        <p:spPr>
          <a:xfrm>
            <a:off x="233680" y="3769360"/>
            <a:ext cx="7120730" cy="1200329"/>
          </a:xfrm>
          <a:prstGeom prst="rect">
            <a:avLst/>
          </a:prstGeom>
          <a:noFill/>
        </p:spPr>
        <p:txBody>
          <a:bodyPr wrap="square" rtlCol="0">
            <a:spAutoFit/>
          </a:bodyPr>
          <a:lstStyle/>
          <a:p>
            <a:r>
              <a:rPr lang="de-DE" dirty="0"/>
              <a:t>Wie in Dokumentation angegeben wurde</a:t>
            </a:r>
          </a:p>
          <a:p>
            <a:r>
              <a:rPr lang="de-DE" dirty="0"/>
              <a:t> die Ultraschallsensor hat hohe Messgenauigkeit (maximale Abweichung beträgt 3 mm).</a:t>
            </a:r>
          </a:p>
          <a:p>
            <a:r>
              <a:rPr lang="de-DE" dirty="0"/>
              <a:t>Bei unseren Berechnungen  war das bei uns auch der Fall.</a:t>
            </a:r>
          </a:p>
        </p:txBody>
      </p:sp>
    </p:spTree>
    <p:extLst>
      <p:ext uri="{BB962C8B-B14F-4D97-AF65-F5344CB8AC3E}">
        <p14:creationId xmlns:p14="http://schemas.microsoft.com/office/powerpoint/2010/main" val="12684854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C7B335-D9CC-49F2-9B02-5BC985B05AAF}"/>
              </a:ext>
            </a:extLst>
          </p:cNvPr>
          <p:cNvSpPr>
            <a:spLocks noGrp="1"/>
          </p:cNvSpPr>
          <p:nvPr>
            <p:ph type="title"/>
          </p:nvPr>
        </p:nvSpPr>
        <p:spPr>
          <a:xfrm>
            <a:off x="689112" y="6034737"/>
            <a:ext cx="6347713" cy="1320800"/>
          </a:xfrm>
        </p:spPr>
        <p:txBody>
          <a:bodyPr>
            <a:normAutofit/>
          </a:bodyPr>
          <a:lstStyle/>
          <a:p>
            <a:r>
              <a:rPr lang="de-DE" sz="1800" dirty="0">
                <a:solidFill>
                  <a:schemeClr val="tx2"/>
                </a:solidFill>
              </a:rPr>
              <a:t>sudo apt-get install libncurses5-dev libncursesw5-dev</a:t>
            </a:r>
            <a:endParaRPr lang="en-GB" sz="1800" dirty="0">
              <a:solidFill>
                <a:schemeClr val="tx2"/>
              </a:solidFill>
            </a:endParaRPr>
          </a:p>
        </p:txBody>
      </p:sp>
      <p:sp>
        <p:nvSpPr>
          <p:cNvPr id="3" name="Inhaltsplatzhalter 2">
            <a:extLst>
              <a:ext uri="{FF2B5EF4-FFF2-40B4-BE49-F238E27FC236}">
                <a16:creationId xmlns:a16="http://schemas.microsoft.com/office/drawing/2014/main" id="{C1CB6E69-E3DA-4E0D-8AA2-3328C2562604}"/>
              </a:ext>
            </a:extLst>
          </p:cNvPr>
          <p:cNvSpPr>
            <a:spLocks noGrp="1"/>
          </p:cNvSpPr>
          <p:nvPr>
            <p:ph idx="1"/>
          </p:nvPr>
        </p:nvSpPr>
        <p:spPr>
          <a:xfrm>
            <a:off x="596306" y="1488613"/>
            <a:ext cx="6347714" cy="3880773"/>
          </a:xfrm>
        </p:spPr>
        <p:txBody>
          <a:bodyPr>
            <a:normAutofit lnSpcReduction="10000"/>
          </a:bodyPr>
          <a:lstStyle/>
          <a:p>
            <a:r>
              <a:rPr lang="de-DE" dirty="0"/>
              <a:t>New Curses (ncurses) ist eine Programmierbibliothek, mit dem Entwickler textbasierte Benutzeroberflächen erstellen können. Es wird im Allgemeinen zum Erstellen von GUI-basierten Anwendungen oder Software verwendet. Eines der Hauptmerkmale der ncurses-Bibliothek ist, dass wir sie zum Entnehmen von Eingaben verwenden können Tastaturtasten und Steuerung von Hardwaregeräten auf der Ausgangsseite. Man kann die ncurses-Bibliothek verwenden, um Programme zu schreiben, die Schlüssel erkennen, um unseren Roboter entsprechend zu steuern. Wenn wir zum Beispiel den Aufwärtspfeil drücken, möchten wir, dass sich unser Roboter vorwärts bewegt. Wenn wir links drücken Pfeil, wir wollen, dass unser Roboter nach links abbiegt. </a:t>
            </a:r>
            <a:endParaRPr lang="en-GB" dirty="0"/>
          </a:p>
        </p:txBody>
      </p:sp>
      <p:sp>
        <p:nvSpPr>
          <p:cNvPr id="4" name="Titel 1">
            <a:extLst>
              <a:ext uri="{FF2B5EF4-FFF2-40B4-BE49-F238E27FC236}">
                <a16:creationId xmlns:a16="http://schemas.microsoft.com/office/drawing/2014/main" id="{FCCE351D-E766-40F4-861B-6064BEC1453D}"/>
              </a:ext>
            </a:extLst>
          </p:cNvPr>
          <p:cNvSpPr txBox="1">
            <a:spLocks/>
          </p:cNvSpPr>
          <p:nvPr/>
        </p:nvSpPr>
        <p:spPr>
          <a:xfrm>
            <a:off x="440633" y="159026"/>
            <a:ext cx="6347713" cy="131196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de-DE" dirty="0"/>
              <a:t>Installation der </a:t>
            </a:r>
            <a:r>
              <a:rPr lang="de-DE" dirty="0" err="1"/>
              <a:t>ncurses</a:t>
            </a:r>
            <a:r>
              <a:rPr lang="de-DE" dirty="0"/>
              <a:t>-Bibliothek für Steuerung </a:t>
            </a:r>
            <a:endParaRPr lang="en-GB" dirty="0"/>
          </a:p>
        </p:txBody>
      </p:sp>
    </p:spTree>
    <p:extLst>
      <p:ext uri="{BB962C8B-B14F-4D97-AF65-F5344CB8AC3E}">
        <p14:creationId xmlns:p14="http://schemas.microsoft.com/office/powerpoint/2010/main" val="3051803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rotWithShape="1">
          <a:blip r:embed="rId2"/>
          <a:srcRect b="3245"/>
          <a:stretch/>
        </p:blipFill>
        <p:spPr bwMode="auto">
          <a:xfrm>
            <a:off x="1381937" y="731368"/>
            <a:ext cx="5227585" cy="5927850"/>
          </a:xfrm>
          <a:prstGeom prst="rect">
            <a:avLst/>
          </a:prstGeom>
          <a:noFill/>
          <a:ln w="9525">
            <a:noFill/>
            <a:miter lim="800000"/>
            <a:headEnd/>
            <a:tailEnd/>
          </a:ln>
          <a:effectLst/>
        </p:spPr>
      </p:pic>
      <p:sp>
        <p:nvSpPr>
          <p:cNvPr id="4" name="Titel 3">
            <a:extLst>
              <a:ext uri="{FF2B5EF4-FFF2-40B4-BE49-F238E27FC236}">
                <a16:creationId xmlns:a16="http://schemas.microsoft.com/office/drawing/2014/main" id="{D279E2C8-36D6-4EF9-99A3-9F408AB4FB8A}"/>
              </a:ext>
            </a:extLst>
          </p:cNvPr>
          <p:cNvSpPr>
            <a:spLocks noGrp="1"/>
          </p:cNvSpPr>
          <p:nvPr>
            <p:ph type="title"/>
          </p:nvPr>
        </p:nvSpPr>
        <p:spPr>
          <a:xfrm>
            <a:off x="152399" y="0"/>
            <a:ext cx="6347713" cy="1133061"/>
          </a:xfrm>
        </p:spPr>
        <p:txBody>
          <a:bodyPr/>
          <a:lstStyle/>
          <a:p>
            <a:r>
              <a:rPr lang="de-DE" dirty="0"/>
              <a:t>Code für Steuerung:</a:t>
            </a:r>
            <a:endParaRPr lang="en-GB" dirty="0"/>
          </a:p>
        </p:txBody>
      </p:sp>
    </p:spTree>
    <p:extLst>
      <p:ext uri="{BB962C8B-B14F-4D97-AF65-F5344CB8AC3E}">
        <p14:creationId xmlns:p14="http://schemas.microsoft.com/office/powerpoint/2010/main" val="20953967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9144001" cy="6866467"/>
            <a:chOff x="0" y="-8467"/>
            <a:chExt cx="12192000" cy="6866467"/>
          </a:xfrm>
        </p:grpSpPr>
        <p:cxnSp>
          <p:nvCxnSpPr>
            <p:cNvPr id="13" name="Straight Connector 12">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4" name="Rectangle 23">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9144001" cy="6866467"/>
            <a:chOff x="0" y="-8467"/>
            <a:chExt cx="12192000" cy="6866467"/>
          </a:xfrm>
        </p:grpSpPr>
        <p:cxnSp>
          <p:nvCxnSpPr>
            <p:cNvPr id="27" name="Straight Connector 26">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8"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7" name="Rectangle 36">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WhatsApp Video 2022-03-23 at 14.00.38">
            <a:hlinkClick r:id="" action="ppaction://media"/>
            <a:extLst>
              <a:ext uri="{FF2B5EF4-FFF2-40B4-BE49-F238E27FC236}">
                <a16:creationId xmlns:a16="http://schemas.microsoft.com/office/drawing/2014/main" id="{6BA5CD0A-E801-47B5-AC57-F796E31DFC5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44731" y="1161852"/>
            <a:ext cx="7455945" cy="4212607"/>
          </a:xfrm>
          <a:prstGeom prst="rect">
            <a:avLst/>
          </a:prstGeom>
        </p:spPr>
      </p:pic>
    </p:spTree>
    <p:extLst>
      <p:ext uri="{BB962C8B-B14F-4D97-AF65-F5344CB8AC3E}">
        <p14:creationId xmlns:p14="http://schemas.microsoft.com/office/powerpoint/2010/main" val="184225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93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8CB292-53F6-4E7E-886D-C8F7856988DC}"/>
              </a:ext>
            </a:extLst>
          </p:cNvPr>
          <p:cNvSpPr>
            <a:spLocks noGrp="1"/>
          </p:cNvSpPr>
          <p:nvPr>
            <p:ph type="title"/>
          </p:nvPr>
        </p:nvSpPr>
        <p:spPr/>
        <p:txBody>
          <a:bodyPr/>
          <a:lstStyle/>
          <a:p>
            <a:r>
              <a:rPr lang="de-DE" dirty="0"/>
              <a:t>Zusammenfassung :</a:t>
            </a:r>
            <a:endParaRPr lang="en-GB" dirty="0"/>
          </a:p>
        </p:txBody>
      </p:sp>
      <p:sp>
        <p:nvSpPr>
          <p:cNvPr id="3" name="Inhaltsplatzhalter 2">
            <a:extLst>
              <a:ext uri="{FF2B5EF4-FFF2-40B4-BE49-F238E27FC236}">
                <a16:creationId xmlns:a16="http://schemas.microsoft.com/office/drawing/2014/main" id="{AC1F4140-712A-48B6-80E3-107A4ED959F5}"/>
              </a:ext>
            </a:extLst>
          </p:cNvPr>
          <p:cNvSpPr>
            <a:spLocks noGrp="1"/>
          </p:cNvSpPr>
          <p:nvPr>
            <p:ph idx="1"/>
          </p:nvPr>
        </p:nvSpPr>
        <p:spPr>
          <a:xfrm>
            <a:off x="609598" y="1930400"/>
            <a:ext cx="6844749" cy="4110963"/>
          </a:xfrm>
        </p:spPr>
        <p:txBody>
          <a:bodyPr/>
          <a:lstStyle/>
          <a:p>
            <a:r>
              <a:rPr lang="de-DE" dirty="0"/>
              <a:t>Durch dieses Projekt haben wir uns sehr gut mit dem Raspberry Pi auseinandergesetzt. Jetzt sind wir in der Lage sehr viele andere Projekte mit Raspberry Pi zu entwickeln. Das Projekt hat uns besonders geholfen, wie wir besser mit solchen Projekten umgehen. Außerdem haben wir viele Erfahrungen  über Ultraschall Sensoren und Motortreiber gesammelt, die heutzutage sehr vielen Anwendungen haben.</a:t>
            </a:r>
          </a:p>
          <a:p>
            <a:pPr marL="0" indent="0">
              <a:buNone/>
            </a:pPr>
            <a:endParaRPr lang="de-DE" dirty="0"/>
          </a:p>
        </p:txBody>
      </p:sp>
    </p:spTree>
    <p:extLst>
      <p:ext uri="{BB962C8B-B14F-4D97-AF65-F5344CB8AC3E}">
        <p14:creationId xmlns:p14="http://schemas.microsoft.com/office/powerpoint/2010/main" val="15880246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F525D0-CEFC-4010-8B83-4CBC52F34D52}"/>
              </a:ext>
            </a:extLst>
          </p:cNvPr>
          <p:cNvSpPr>
            <a:spLocks noGrp="1"/>
          </p:cNvSpPr>
          <p:nvPr>
            <p:ph type="title"/>
          </p:nvPr>
        </p:nvSpPr>
        <p:spPr/>
        <p:txBody>
          <a:bodyPr/>
          <a:lstStyle/>
          <a:p>
            <a:pPr algn="ctr"/>
            <a:r>
              <a:rPr lang="de-DE" dirty="0"/>
              <a:t>Vielen Dank für ihre Aufmerksamkeit</a:t>
            </a:r>
            <a:endParaRPr lang="en-GB" dirty="0"/>
          </a:p>
        </p:txBody>
      </p:sp>
      <p:sp>
        <p:nvSpPr>
          <p:cNvPr id="3" name="Inhaltsplatzhalter 2">
            <a:extLst>
              <a:ext uri="{FF2B5EF4-FFF2-40B4-BE49-F238E27FC236}">
                <a16:creationId xmlns:a16="http://schemas.microsoft.com/office/drawing/2014/main" id="{0EC48363-233A-4A58-94F0-3327B58C80D3}"/>
              </a:ext>
            </a:extLst>
          </p:cNvPr>
          <p:cNvSpPr>
            <a:spLocks noGrp="1"/>
          </p:cNvSpPr>
          <p:nvPr>
            <p:ph idx="1"/>
          </p:nvPr>
        </p:nvSpPr>
        <p:spPr/>
        <p:txBody>
          <a:bodyPr/>
          <a:lstStyle/>
          <a:p>
            <a:pPr marL="0" indent="0">
              <a:buNone/>
            </a:pPr>
            <a:endParaRPr lang="en-GB" dirty="0"/>
          </a:p>
        </p:txBody>
      </p:sp>
    </p:spTree>
    <p:extLst>
      <p:ext uri="{BB962C8B-B14F-4D97-AF65-F5344CB8AC3E}">
        <p14:creationId xmlns:p14="http://schemas.microsoft.com/office/powerpoint/2010/main" val="459784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24E58C17-C1B7-F04C-97EE-C4E7E9715D08}"/>
              </a:ext>
            </a:extLst>
          </p:cNvPr>
          <p:cNvSpPr txBox="1"/>
          <p:nvPr/>
        </p:nvSpPr>
        <p:spPr>
          <a:xfrm>
            <a:off x="109727" y="734038"/>
            <a:ext cx="4750507" cy="369332"/>
          </a:xfrm>
          <a:prstGeom prst="rect">
            <a:avLst/>
          </a:prstGeom>
          <a:noFill/>
        </p:spPr>
        <p:txBody>
          <a:bodyPr wrap="square" rtlCol="0">
            <a:spAutoFit/>
          </a:bodyPr>
          <a:lstStyle/>
          <a:p>
            <a:r>
              <a:rPr lang="x-none" dirty="0">
                <a:solidFill>
                  <a:schemeClr val="accent2"/>
                </a:solidFill>
              </a:rPr>
              <a:t>Einleitung und Motivation </a:t>
            </a:r>
          </a:p>
        </p:txBody>
      </p:sp>
      <p:sp>
        <p:nvSpPr>
          <p:cNvPr id="4" name="ZoneTexte 3">
            <a:extLst>
              <a:ext uri="{FF2B5EF4-FFF2-40B4-BE49-F238E27FC236}">
                <a16:creationId xmlns:a16="http://schemas.microsoft.com/office/drawing/2014/main" id="{B69B6813-78AF-8A45-9530-0990938A8E16}"/>
              </a:ext>
            </a:extLst>
          </p:cNvPr>
          <p:cNvSpPr txBox="1"/>
          <p:nvPr/>
        </p:nvSpPr>
        <p:spPr>
          <a:xfrm>
            <a:off x="109728" y="1764038"/>
            <a:ext cx="7563281" cy="2862322"/>
          </a:xfrm>
          <a:prstGeom prst="rect">
            <a:avLst/>
          </a:prstGeom>
          <a:noFill/>
        </p:spPr>
        <p:txBody>
          <a:bodyPr wrap="square" rtlCol="0">
            <a:spAutoFit/>
          </a:bodyPr>
          <a:lstStyle/>
          <a:p>
            <a:r>
              <a:rPr lang="de-DE" dirty="0"/>
              <a:t>Unser Ziel bei diesem Projekt ist, uns mit der Raspberry Pi</a:t>
            </a:r>
          </a:p>
          <a:p>
            <a:r>
              <a:rPr lang="de-DE" dirty="0"/>
              <a:t> zu beschäftigen, da sie zu einem wichtigen Bestandteil des praktischen Lebens geworden ist und in vielen Bereichen weit verbreitet ist. Daher wollten wir ein Benutzerprojekt, </a:t>
            </a:r>
          </a:p>
          <a:p>
            <a:r>
              <a:rPr lang="de-DE" dirty="0"/>
              <a:t>das uns einen Vorteil verschaffen würde, dadurch wir die Raspberry Pi umfassend kennen.</a:t>
            </a:r>
          </a:p>
          <a:p>
            <a:endParaRPr lang="de-DE" dirty="0"/>
          </a:p>
          <a:p>
            <a:r>
              <a:rPr lang="de-DE" dirty="0"/>
              <a:t>Die Hauptidee unser Projekt ist, ein fahrendes System zu entwickeln, was durch Raspberry Pi gesteuert und programmiert werden kann.</a:t>
            </a:r>
          </a:p>
          <a:p>
            <a:endParaRPr lang="de-DE" dirty="0"/>
          </a:p>
        </p:txBody>
      </p:sp>
      <p:pic>
        <p:nvPicPr>
          <p:cNvPr id="6" name="Grafik 5">
            <a:extLst>
              <a:ext uri="{FF2B5EF4-FFF2-40B4-BE49-F238E27FC236}">
                <a16:creationId xmlns:a16="http://schemas.microsoft.com/office/drawing/2014/main" id="{67F10DAC-924F-4D56-BE9D-328FA70A4209}"/>
              </a:ext>
            </a:extLst>
          </p:cNvPr>
          <p:cNvPicPr>
            <a:picLocks noChangeAspect="1"/>
          </p:cNvPicPr>
          <p:nvPr/>
        </p:nvPicPr>
        <p:blipFill>
          <a:blip r:embed="rId2"/>
          <a:stretch>
            <a:fillRect/>
          </a:stretch>
        </p:blipFill>
        <p:spPr>
          <a:xfrm>
            <a:off x="381085" y="4616419"/>
            <a:ext cx="1835341" cy="1331845"/>
          </a:xfrm>
          <a:prstGeom prst="rect">
            <a:avLst/>
          </a:prstGeom>
        </p:spPr>
      </p:pic>
      <p:pic>
        <p:nvPicPr>
          <p:cNvPr id="8" name="Grafik 7">
            <a:extLst>
              <a:ext uri="{FF2B5EF4-FFF2-40B4-BE49-F238E27FC236}">
                <a16:creationId xmlns:a16="http://schemas.microsoft.com/office/drawing/2014/main" id="{17010C18-F147-42DB-AE5B-D107510811EB}"/>
              </a:ext>
            </a:extLst>
          </p:cNvPr>
          <p:cNvPicPr>
            <a:picLocks noChangeAspect="1"/>
          </p:cNvPicPr>
          <p:nvPr/>
        </p:nvPicPr>
        <p:blipFill>
          <a:blip r:embed="rId3"/>
          <a:stretch>
            <a:fillRect/>
          </a:stretch>
        </p:blipFill>
        <p:spPr>
          <a:xfrm>
            <a:off x="5170038" y="4578935"/>
            <a:ext cx="2193167" cy="1331844"/>
          </a:xfrm>
          <a:prstGeom prst="rect">
            <a:avLst/>
          </a:prstGeom>
        </p:spPr>
      </p:pic>
      <p:pic>
        <p:nvPicPr>
          <p:cNvPr id="10" name="Grafik 9">
            <a:extLst>
              <a:ext uri="{FF2B5EF4-FFF2-40B4-BE49-F238E27FC236}">
                <a16:creationId xmlns:a16="http://schemas.microsoft.com/office/drawing/2014/main" id="{B47C7D33-D196-48F5-B4C0-98A17B047CEC}"/>
              </a:ext>
            </a:extLst>
          </p:cNvPr>
          <p:cNvPicPr>
            <a:picLocks noChangeAspect="1"/>
          </p:cNvPicPr>
          <p:nvPr/>
        </p:nvPicPr>
        <p:blipFill>
          <a:blip r:embed="rId4"/>
          <a:stretch>
            <a:fillRect/>
          </a:stretch>
        </p:blipFill>
        <p:spPr>
          <a:xfrm>
            <a:off x="2670654" y="4578935"/>
            <a:ext cx="2045155" cy="1361804"/>
          </a:xfrm>
          <a:prstGeom prst="rect">
            <a:avLst/>
          </a:prstGeom>
        </p:spPr>
      </p:pic>
    </p:spTree>
    <p:extLst>
      <p:ext uri="{BB962C8B-B14F-4D97-AF65-F5344CB8AC3E}">
        <p14:creationId xmlns:p14="http://schemas.microsoft.com/office/powerpoint/2010/main" val="2208007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0CB47B-F7E1-634F-B31C-2B750BE12A71}"/>
              </a:ext>
            </a:extLst>
          </p:cNvPr>
          <p:cNvSpPr>
            <a:spLocks noGrp="1"/>
          </p:cNvSpPr>
          <p:nvPr>
            <p:ph type="title"/>
          </p:nvPr>
        </p:nvSpPr>
        <p:spPr>
          <a:xfrm>
            <a:off x="609599" y="609600"/>
            <a:ext cx="4535425" cy="902208"/>
          </a:xfrm>
        </p:spPr>
        <p:txBody>
          <a:bodyPr>
            <a:noAutofit/>
          </a:bodyPr>
          <a:lstStyle/>
          <a:p>
            <a:r>
              <a:rPr lang="de-DE" sz="2000" dirty="0">
                <a:solidFill>
                  <a:schemeClr val="tx2">
                    <a:lumMod val="60000"/>
                    <a:lumOff val="40000"/>
                  </a:schemeClr>
                </a:solidFill>
              </a:rPr>
              <a:t>Anforderungen</a:t>
            </a:r>
            <a:br>
              <a:rPr lang="de-DE" sz="1600" dirty="0"/>
            </a:br>
            <a:endParaRPr lang="de-DE" sz="1600" dirty="0"/>
          </a:p>
        </p:txBody>
      </p:sp>
      <p:sp>
        <p:nvSpPr>
          <p:cNvPr id="4" name="Espace réservé du contenu 3">
            <a:extLst>
              <a:ext uri="{FF2B5EF4-FFF2-40B4-BE49-F238E27FC236}">
                <a16:creationId xmlns:a16="http://schemas.microsoft.com/office/drawing/2014/main" id="{346A964D-4EE3-3F43-96F5-D0085F1497E6}"/>
              </a:ext>
            </a:extLst>
          </p:cNvPr>
          <p:cNvSpPr txBox="1">
            <a:spLocks noGrp="1"/>
          </p:cNvSpPr>
          <p:nvPr>
            <p:ph idx="1"/>
          </p:nvPr>
        </p:nvSpPr>
        <p:spPr>
          <a:xfrm>
            <a:off x="609599" y="2160589"/>
            <a:ext cx="6506818" cy="2821285"/>
          </a:xfrm>
          <a:prstGeom prst="rect">
            <a:avLst/>
          </a:prstGeom>
          <a:noFill/>
        </p:spPr>
        <p:txBody>
          <a:bodyPr wrap="square" rtlCol="0">
            <a:spAutoFit/>
          </a:bodyPr>
          <a:lstStyle/>
          <a:p>
            <a:pPr marL="0" indent="0">
              <a:buNone/>
            </a:pPr>
            <a:r>
              <a:rPr lang="x-none" dirty="0"/>
              <a:t>Das system verfolgt mehrere Ziele :</a:t>
            </a:r>
          </a:p>
          <a:p>
            <a:r>
              <a:rPr lang="de-DE" dirty="0"/>
              <a:t>Erstens</a:t>
            </a:r>
            <a:r>
              <a:rPr lang="x-none" dirty="0"/>
              <a:t>, soll es in alle Richtungen </a:t>
            </a:r>
            <a:r>
              <a:rPr lang="de-DE" dirty="0"/>
              <a:t>mit beliebiger Geschwindigkeit </a:t>
            </a:r>
            <a:r>
              <a:rPr lang="de-DE" dirty="0" err="1"/>
              <a:t>ge</a:t>
            </a:r>
            <a:r>
              <a:rPr lang="x-none" dirty="0"/>
              <a:t>fahren werden kann.</a:t>
            </a:r>
          </a:p>
          <a:p>
            <a:r>
              <a:rPr lang="x-none" dirty="0"/>
              <a:t>Zweitens , das fahrende system soll sich selbst vor Kollisionen schützten.</a:t>
            </a:r>
          </a:p>
          <a:p>
            <a:r>
              <a:rPr lang="x-none" dirty="0"/>
              <a:t>Drittens: Das System soll fernsteurbar sein.</a:t>
            </a:r>
          </a:p>
          <a:p>
            <a:pPr marL="0" indent="0">
              <a:buNone/>
            </a:pPr>
            <a:r>
              <a:rPr lang="x-none" dirty="0"/>
              <a:t>Optionale Anforderung : Das System sollte durch Labirynth fahren lassen.</a:t>
            </a:r>
          </a:p>
        </p:txBody>
      </p:sp>
    </p:spTree>
    <p:extLst>
      <p:ext uri="{BB962C8B-B14F-4D97-AF65-F5344CB8AC3E}">
        <p14:creationId xmlns:p14="http://schemas.microsoft.com/office/powerpoint/2010/main" val="588136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E786F9-8695-4E52-84A6-61A5B4BEC98A}"/>
              </a:ext>
            </a:extLst>
          </p:cNvPr>
          <p:cNvSpPr>
            <a:spLocks noGrp="1"/>
          </p:cNvSpPr>
          <p:nvPr>
            <p:ph type="title"/>
          </p:nvPr>
        </p:nvSpPr>
        <p:spPr/>
        <p:txBody>
          <a:bodyPr/>
          <a:lstStyle/>
          <a:p>
            <a:r>
              <a:rPr lang="de-DE" dirty="0" err="1"/>
              <a:t>Usecase</a:t>
            </a:r>
            <a:endParaRPr lang="en-GB" dirty="0"/>
          </a:p>
        </p:txBody>
      </p:sp>
      <p:pic>
        <p:nvPicPr>
          <p:cNvPr id="9" name="Inhaltsplatzhalter 8">
            <a:extLst>
              <a:ext uri="{FF2B5EF4-FFF2-40B4-BE49-F238E27FC236}">
                <a16:creationId xmlns:a16="http://schemas.microsoft.com/office/drawing/2014/main" id="{17D77774-1582-45A0-B9E7-948B727A7F8F}"/>
              </a:ext>
            </a:extLst>
          </p:cNvPr>
          <p:cNvPicPr>
            <a:picLocks noGrp="1" noChangeAspect="1"/>
          </p:cNvPicPr>
          <p:nvPr>
            <p:ph idx="1"/>
          </p:nvPr>
        </p:nvPicPr>
        <p:blipFill>
          <a:blip r:embed="rId2"/>
          <a:stretch>
            <a:fillRect/>
          </a:stretch>
        </p:blipFill>
        <p:spPr bwMode="auto">
          <a:xfrm>
            <a:off x="868016" y="1389271"/>
            <a:ext cx="5807630" cy="5285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8767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D11ECC6-8551-4768-8DFD-CD41AF420A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1"/>
            <a:ext cx="9144000" cy="2285999"/>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9" name="Group 18">
            <a:extLst>
              <a:ext uri="{FF2B5EF4-FFF2-40B4-BE49-F238E27FC236}">
                <a16:creationId xmlns:a16="http://schemas.microsoft.com/office/drawing/2014/main" id="{93657592-CA60-4F45-B1A0-88AA772420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68955" y="-8467"/>
            <a:ext cx="3575053" cy="6866467"/>
            <a:chOff x="7425267" y="-8467"/>
            <a:chExt cx="4766733" cy="6866467"/>
          </a:xfrm>
        </p:grpSpPr>
        <p:cxnSp>
          <p:nvCxnSpPr>
            <p:cNvPr id="20" name="Straight Connector 19">
              <a:extLst>
                <a:ext uri="{FF2B5EF4-FFF2-40B4-BE49-F238E27FC236}">
                  <a16:creationId xmlns:a16="http://schemas.microsoft.com/office/drawing/2014/main" id="{6F47E2B4-7DA9-4312-A1F0-C48388B236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96547" y="4572001"/>
              <a:ext cx="393665" cy="2285999"/>
            </a:xfrm>
            <a:prstGeom prst="line">
              <a:avLst/>
            </a:prstGeom>
            <a:ln w="9525">
              <a:solidFill>
                <a:srgbClr val="BFBFBF">
                  <a:alpha val="70000"/>
                </a:srgb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35B274F7-039F-4BFC-AA98-B51B1D6C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7425267" y="4572001"/>
              <a:ext cx="3383073" cy="2285999"/>
            </a:xfrm>
            <a:prstGeom prst="line">
              <a:avLst/>
            </a:prstGeom>
            <a:ln w="9525">
              <a:solidFill>
                <a:srgbClr val="BFBFBF">
                  <a:alpha val="69804"/>
                </a:srgbClr>
              </a:solidFill>
            </a:ln>
          </p:spPr>
          <p:style>
            <a:lnRef idx="2">
              <a:schemeClr val="accent1"/>
            </a:lnRef>
            <a:fillRef idx="0">
              <a:schemeClr val="accent1"/>
            </a:fillRef>
            <a:effectRef idx="1">
              <a:schemeClr val="accent1"/>
            </a:effectRef>
            <a:fontRef idx="minor">
              <a:schemeClr val="tx1"/>
            </a:fontRef>
          </p:style>
        </p:cxnSp>
        <p:sp>
          <p:nvSpPr>
            <p:cNvPr id="22" name="Rectangle 23">
              <a:extLst>
                <a:ext uri="{FF2B5EF4-FFF2-40B4-BE49-F238E27FC236}">
                  <a16:creationId xmlns:a16="http://schemas.microsoft.com/office/drawing/2014/main" id="{11A31103-C703-46C9-9D26-497A1ACD5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a:extLst>
                <a:ext uri="{FF2B5EF4-FFF2-40B4-BE49-F238E27FC236}">
                  <a16:creationId xmlns:a16="http://schemas.microsoft.com/office/drawing/2014/main" id="{382F955F-FC22-44B8-BDCF-B77580323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1F567692-F087-479A-8931-BD2869C3E4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a:extLst>
                <a:ext uri="{FF2B5EF4-FFF2-40B4-BE49-F238E27FC236}">
                  <a16:creationId xmlns:a16="http://schemas.microsoft.com/office/drawing/2014/main" id="{49B3E4CD-0738-4B9D-A14F-1E8694DDF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a:extLst>
                <a:ext uri="{FF2B5EF4-FFF2-40B4-BE49-F238E27FC236}">
                  <a16:creationId xmlns:a16="http://schemas.microsoft.com/office/drawing/2014/main" id="{4753B851-AD90-4CCD-85D0-65AA6567D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a:extLst>
                <a:ext uri="{FF2B5EF4-FFF2-40B4-BE49-F238E27FC236}">
                  <a16:creationId xmlns:a16="http://schemas.microsoft.com/office/drawing/2014/main" id="{EBF14868-A190-4E21-9522-8977C474C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BCBB4922-76EE-442B-A649-09873DCE79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0" name="Rectangle 29">
            <a:extLst>
              <a:ext uri="{FF2B5EF4-FFF2-40B4-BE49-F238E27FC236}">
                <a16:creationId xmlns:a16="http://schemas.microsoft.com/office/drawing/2014/main" id="{8E2EB503-A017-4457-A105-53638C97D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Espace réservé du contenu 6" descr="Une image contenant tasse, café, ustensiles de cuisine, microphone&#10;&#10;Description générée automatiquement">
            <a:extLst>
              <a:ext uri="{FF2B5EF4-FFF2-40B4-BE49-F238E27FC236}">
                <a16:creationId xmlns:a16="http://schemas.microsoft.com/office/drawing/2014/main" id="{682BE33E-B04E-B140-A034-162DDCAF4952}"/>
              </a:ext>
            </a:extLst>
          </p:cNvPr>
          <p:cNvPicPr>
            <a:picLocks noChangeAspect="1"/>
          </p:cNvPicPr>
          <p:nvPr/>
        </p:nvPicPr>
        <p:blipFill>
          <a:blip r:embed="rId2"/>
          <a:stretch>
            <a:fillRect/>
          </a:stretch>
        </p:blipFill>
        <p:spPr>
          <a:xfrm>
            <a:off x="612875" y="770700"/>
            <a:ext cx="2565401" cy="1789366"/>
          </a:xfrm>
          <a:prstGeom prst="rect">
            <a:avLst/>
          </a:prstGeom>
        </p:spPr>
      </p:pic>
      <p:pic>
        <p:nvPicPr>
          <p:cNvPr id="5" name="Espace réservé du contenu 4" descr="Une image contenant équipement électronique, circuit&#10;&#10;Description générée automatiquement">
            <a:extLst>
              <a:ext uri="{FF2B5EF4-FFF2-40B4-BE49-F238E27FC236}">
                <a16:creationId xmlns:a16="http://schemas.microsoft.com/office/drawing/2014/main" id="{0F3E0E5E-B335-254C-9EAB-10E3EAF30FBE}"/>
              </a:ext>
            </a:extLst>
          </p:cNvPr>
          <p:cNvPicPr>
            <a:picLocks noChangeAspect="1"/>
          </p:cNvPicPr>
          <p:nvPr/>
        </p:nvPicPr>
        <p:blipFill rotWithShape="1">
          <a:blip r:embed="rId3"/>
          <a:srcRect t="4553" r="-1" b="-1"/>
          <a:stretch/>
        </p:blipFill>
        <p:spPr>
          <a:xfrm>
            <a:off x="733591" y="2791100"/>
            <a:ext cx="1874723" cy="1789367"/>
          </a:xfrm>
          <a:prstGeom prst="rect">
            <a:avLst/>
          </a:prstGeom>
        </p:spPr>
      </p:pic>
      <p:pic>
        <p:nvPicPr>
          <p:cNvPr id="10" name="Image 9" descr="Une image contenant plane, engin, tarmac&#10;&#10;Description générée automatiquement">
            <a:extLst>
              <a:ext uri="{FF2B5EF4-FFF2-40B4-BE49-F238E27FC236}">
                <a16:creationId xmlns:a16="http://schemas.microsoft.com/office/drawing/2014/main" id="{D24B676D-8B01-BF4E-9CA8-D673B50B16FA}"/>
              </a:ext>
            </a:extLst>
          </p:cNvPr>
          <p:cNvPicPr>
            <a:picLocks noChangeAspect="1"/>
          </p:cNvPicPr>
          <p:nvPr/>
        </p:nvPicPr>
        <p:blipFill>
          <a:blip r:embed="rId4"/>
          <a:stretch>
            <a:fillRect/>
          </a:stretch>
        </p:blipFill>
        <p:spPr>
          <a:xfrm>
            <a:off x="3664010" y="-1"/>
            <a:ext cx="2955932" cy="3218689"/>
          </a:xfrm>
          <a:prstGeom prst="rect">
            <a:avLst/>
          </a:prstGeom>
        </p:spPr>
      </p:pic>
      <p:pic>
        <p:nvPicPr>
          <p:cNvPr id="12" name="Espace réservé du contenu 11" descr="Une image contenant texte&#10;&#10;Description générée automatiquement">
            <a:extLst>
              <a:ext uri="{FF2B5EF4-FFF2-40B4-BE49-F238E27FC236}">
                <a16:creationId xmlns:a16="http://schemas.microsoft.com/office/drawing/2014/main" id="{39B9F8B1-A976-5548-9370-D259872732DC}"/>
              </a:ext>
            </a:extLst>
          </p:cNvPr>
          <p:cNvPicPr>
            <a:picLocks noGrp="1" noChangeAspect="1"/>
          </p:cNvPicPr>
          <p:nvPr>
            <p:ph idx="1"/>
          </p:nvPr>
        </p:nvPicPr>
        <p:blipFill>
          <a:blip r:embed="rId5"/>
          <a:stretch>
            <a:fillRect/>
          </a:stretch>
        </p:blipFill>
        <p:spPr>
          <a:xfrm>
            <a:off x="7573845" y="1797523"/>
            <a:ext cx="1021512" cy="2492490"/>
          </a:xfrm>
        </p:spPr>
      </p:pic>
      <p:sp>
        <p:nvSpPr>
          <p:cNvPr id="2" name="Titre 1">
            <a:extLst>
              <a:ext uri="{FF2B5EF4-FFF2-40B4-BE49-F238E27FC236}">
                <a16:creationId xmlns:a16="http://schemas.microsoft.com/office/drawing/2014/main" id="{3064966C-EE65-AE42-ADD6-7AFA9590B642}"/>
              </a:ext>
            </a:extLst>
          </p:cNvPr>
          <p:cNvSpPr>
            <a:spLocks noGrp="1"/>
          </p:cNvSpPr>
          <p:nvPr>
            <p:ph type="title"/>
          </p:nvPr>
        </p:nvSpPr>
        <p:spPr>
          <a:xfrm>
            <a:off x="508000" y="4811501"/>
            <a:ext cx="3331307" cy="1563899"/>
          </a:xfrm>
        </p:spPr>
        <p:txBody>
          <a:bodyPr anchor="ctr">
            <a:normAutofit/>
          </a:bodyPr>
          <a:lstStyle/>
          <a:p>
            <a:r>
              <a:rPr lang="x-none" dirty="0"/>
              <a:t>Hardware </a:t>
            </a:r>
          </a:p>
        </p:txBody>
      </p:sp>
      <p:pic>
        <p:nvPicPr>
          <p:cNvPr id="15" name="Image 14" descr="Une image contenant texte, équipement électronique, circuit&#10;&#10;Description générée automatiquement">
            <a:extLst>
              <a:ext uri="{FF2B5EF4-FFF2-40B4-BE49-F238E27FC236}">
                <a16:creationId xmlns:a16="http://schemas.microsoft.com/office/drawing/2014/main" id="{B45E222D-9CBF-EE47-9462-44A3CAAB908A}"/>
              </a:ext>
            </a:extLst>
          </p:cNvPr>
          <p:cNvPicPr>
            <a:picLocks noChangeAspect="1"/>
          </p:cNvPicPr>
          <p:nvPr/>
        </p:nvPicPr>
        <p:blipFill>
          <a:blip r:embed="rId6"/>
          <a:stretch>
            <a:fillRect/>
          </a:stretch>
        </p:blipFill>
        <p:spPr>
          <a:xfrm>
            <a:off x="3772813" y="2700230"/>
            <a:ext cx="2660562" cy="1714674"/>
          </a:xfrm>
          <a:prstGeom prst="rect">
            <a:avLst/>
          </a:prstGeom>
        </p:spPr>
      </p:pic>
    </p:spTree>
    <p:extLst>
      <p:ext uri="{BB962C8B-B14F-4D97-AF65-F5344CB8AC3E}">
        <p14:creationId xmlns:p14="http://schemas.microsoft.com/office/powerpoint/2010/main" val="4269821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A3DBC7-B288-BB47-A7C8-83196427F269}"/>
              </a:ext>
            </a:extLst>
          </p:cNvPr>
          <p:cNvSpPr>
            <a:spLocks noGrp="1"/>
          </p:cNvSpPr>
          <p:nvPr>
            <p:ph type="title"/>
          </p:nvPr>
        </p:nvSpPr>
        <p:spPr>
          <a:xfrm>
            <a:off x="609599" y="609600"/>
            <a:ext cx="6695662" cy="2926080"/>
          </a:xfrm>
        </p:spPr>
        <p:txBody>
          <a:bodyPr>
            <a:noAutofit/>
          </a:bodyPr>
          <a:lstStyle/>
          <a:p>
            <a:r>
              <a:rPr lang="x-none" sz="2400" dirty="0"/>
              <a:t>Raspberry Pi :</a:t>
            </a:r>
            <a:br>
              <a:rPr lang="x-none" sz="2400" dirty="0"/>
            </a:br>
            <a:r>
              <a:rPr lang="fr-FR" sz="2400" dirty="0">
                <a:solidFill>
                  <a:schemeClr val="tx1"/>
                </a:solidFill>
              </a:rPr>
              <a:t>Der Raspberry Pi </a:t>
            </a:r>
            <a:r>
              <a:rPr lang="fr-FR" sz="2400" dirty="0" err="1">
                <a:solidFill>
                  <a:schemeClr val="tx1"/>
                </a:solidFill>
              </a:rPr>
              <a:t>ist</a:t>
            </a:r>
            <a:r>
              <a:rPr lang="fr-FR" sz="2400" dirty="0">
                <a:solidFill>
                  <a:schemeClr val="tx1"/>
                </a:solidFill>
              </a:rPr>
              <a:t> </a:t>
            </a:r>
            <a:r>
              <a:rPr lang="fr-FR" sz="2400" dirty="0" err="1">
                <a:solidFill>
                  <a:schemeClr val="tx1"/>
                </a:solidFill>
              </a:rPr>
              <a:t>ein</a:t>
            </a:r>
            <a:r>
              <a:rPr lang="fr-FR" sz="2400" dirty="0">
                <a:solidFill>
                  <a:schemeClr val="tx1"/>
                </a:solidFill>
              </a:rPr>
              <a:t> Mini computer </a:t>
            </a:r>
            <a:r>
              <a:rPr lang="fr-FR" sz="2400" dirty="0" err="1">
                <a:solidFill>
                  <a:schemeClr val="tx1"/>
                </a:solidFill>
              </a:rPr>
              <a:t>auf</a:t>
            </a:r>
            <a:r>
              <a:rPr lang="fr-FR" sz="2400" dirty="0">
                <a:solidFill>
                  <a:schemeClr val="tx1"/>
                </a:solidFill>
              </a:rPr>
              <a:t> </a:t>
            </a:r>
            <a:r>
              <a:rPr lang="fr-FR" sz="2400" dirty="0" err="1">
                <a:solidFill>
                  <a:schemeClr val="tx1"/>
                </a:solidFill>
              </a:rPr>
              <a:t>einer</a:t>
            </a:r>
            <a:r>
              <a:rPr lang="fr-FR" sz="2400" dirty="0">
                <a:solidFill>
                  <a:schemeClr val="tx1"/>
                </a:solidFill>
              </a:rPr>
              <a:t> </a:t>
            </a:r>
            <a:r>
              <a:rPr lang="fr-FR" sz="2400" dirty="0" err="1">
                <a:solidFill>
                  <a:schemeClr val="tx1"/>
                </a:solidFill>
              </a:rPr>
              <a:t>nur</a:t>
            </a:r>
            <a:r>
              <a:rPr lang="fr-FR" sz="2400" dirty="0">
                <a:solidFill>
                  <a:schemeClr val="tx1"/>
                </a:solidFill>
              </a:rPr>
              <a:t> </a:t>
            </a:r>
            <a:r>
              <a:rPr lang="fr-FR" sz="2400" dirty="0" err="1">
                <a:solidFill>
                  <a:schemeClr val="tx1"/>
                </a:solidFill>
              </a:rPr>
              <a:t>Scheckkarten-großen</a:t>
            </a:r>
            <a:r>
              <a:rPr lang="fr-FR" sz="2400" dirty="0">
                <a:solidFill>
                  <a:schemeClr val="tx1"/>
                </a:solidFill>
              </a:rPr>
              <a:t> Platine, der </a:t>
            </a:r>
            <a:r>
              <a:rPr lang="fr-FR" sz="2400" dirty="0" err="1">
                <a:solidFill>
                  <a:schemeClr val="tx1"/>
                </a:solidFill>
              </a:rPr>
              <a:t>sich</a:t>
            </a:r>
            <a:r>
              <a:rPr lang="fr-FR" sz="2400" dirty="0">
                <a:solidFill>
                  <a:schemeClr val="tx1"/>
                </a:solidFill>
              </a:rPr>
              <a:t> </a:t>
            </a:r>
            <a:r>
              <a:rPr lang="fr-FR" sz="2400" dirty="0" err="1">
                <a:solidFill>
                  <a:schemeClr val="tx1"/>
                </a:solidFill>
              </a:rPr>
              <a:t>vielfältig</a:t>
            </a:r>
            <a:r>
              <a:rPr lang="fr-FR" sz="2400" dirty="0">
                <a:solidFill>
                  <a:schemeClr val="tx1"/>
                </a:solidFill>
              </a:rPr>
              <a:t> </a:t>
            </a:r>
            <a:r>
              <a:rPr lang="fr-FR" sz="2400" dirty="0" err="1">
                <a:solidFill>
                  <a:schemeClr val="tx1"/>
                </a:solidFill>
              </a:rPr>
              <a:t>erweitern</a:t>
            </a:r>
            <a:r>
              <a:rPr lang="fr-FR" sz="2400" dirty="0">
                <a:solidFill>
                  <a:schemeClr val="tx1"/>
                </a:solidFill>
              </a:rPr>
              <a:t> </a:t>
            </a:r>
            <a:r>
              <a:rPr lang="fr-FR" sz="2400" dirty="0" err="1">
                <a:solidFill>
                  <a:schemeClr val="tx1"/>
                </a:solidFill>
              </a:rPr>
              <a:t>lässt</a:t>
            </a:r>
            <a:r>
              <a:rPr lang="fr-FR" sz="2400" dirty="0">
                <a:solidFill>
                  <a:schemeClr val="tx1"/>
                </a:solidFill>
              </a:rPr>
              <a:t>. </a:t>
            </a:r>
            <a:br>
              <a:rPr lang="x-none" sz="2400" dirty="0"/>
            </a:br>
            <a:r>
              <a:rPr lang="fr-FR" sz="2400" dirty="0" err="1">
                <a:solidFill>
                  <a:schemeClr val="tx1"/>
                </a:solidFill>
              </a:rPr>
              <a:t>Dadurch</a:t>
            </a:r>
            <a:r>
              <a:rPr lang="fr-FR" sz="2400" dirty="0">
                <a:solidFill>
                  <a:schemeClr val="tx1"/>
                </a:solidFill>
              </a:rPr>
              <a:t> </a:t>
            </a:r>
            <a:r>
              <a:rPr lang="fr-FR" sz="2400" dirty="0" err="1">
                <a:solidFill>
                  <a:schemeClr val="tx1"/>
                </a:solidFill>
              </a:rPr>
              <a:t>wurden</a:t>
            </a:r>
            <a:r>
              <a:rPr lang="fr-FR" sz="2400" dirty="0">
                <a:solidFill>
                  <a:schemeClr val="tx1"/>
                </a:solidFill>
              </a:rPr>
              <a:t> die </a:t>
            </a:r>
            <a:r>
              <a:rPr lang="fr-FR" sz="2400" dirty="0" err="1">
                <a:solidFill>
                  <a:schemeClr val="tx1"/>
                </a:solidFill>
              </a:rPr>
              <a:t>alle</a:t>
            </a:r>
            <a:r>
              <a:rPr lang="fr-FR" sz="2400" dirty="0">
                <a:solidFill>
                  <a:schemeClr val="tx1"/>
                </a:solidFill>
              </a:rPr>
              <a:t> </a:t>
            </a:r>
            <a:r>
              <a:rPr lang="fr-FR" sz="2400" dirty="0" err="1">
                <a:solidFill>
                  <a:schemeClr val="tx1"/>
                </a:solidFill>
              </a:rPr>
              <a:t>funktionen</a:t>
            </a:r>
            <a:r>
              <a:rPr lang="fr-FR" sz="2400" dirty="0">
                <a:solidFill>
                  <a:schemeClr val="tx1"/>
                </a:solidFill>
              </a:rPr>
              <a:t> </a:t>
            </a:r>
            <a:r>
              <a:rPr lang="fr-FR" sz="2400" dirty="0" err="1">
                <a:solidFill>
                  <a:schemeClr val="tx1"/>
                </a:solidFill>
              </a:rPr>
              <a:t>programmiert</a:t>
            </a:r>
            <a:r>
              <a:rPr lang="fr-FR" sz="2400" dirty="0">
                <a:solidFill>
                  <a:schemeClr val="tx1"/>
                </a:solidFill>
              </a:rPr>
              <a:t> .</a:t>
            </a:r>
            <a:br>
              <a:rPr lang="fr-FR" sz="2400" dirty="0">
                <a:solidFill>
                  <a:schemeClr val="tx1"/>
                </a:solidFill>
              </a:rPr>
            </a:br>
            <a:r>
              <a:rPr lang="fr-FR" sz="2400" dirty="0" err="1">
                <a:solidFill>
                  <a:schemeClr val="tx1"/>
                </a:solidFill>
              </a:rPr>
              <a:t>Wir</a:t>
            </a:r>
            <a:r>
              <a:rPr lang="fr-FR" sz="2400" dirty="0">
                <a:solidFill>
                  <a:schemeClr val="tx1"/>
                </a:solidFill>
              </a:rPr>
              <a:t> </a:t>
            </a:r>
            <a:r>
              <a:rPr lang="fr-FR" sz="2400" dirty="0" err="1">
                <a:solidFill>
                  <a:schemeClr val="tx1"/>
                </a:solidFill>
              </a:rPr>
              <a:t>könnten</a:t>
            </a:r>
            <a:r>
              <a:rPr lang="fr-FR" sz="2400" dirty="0">
                <a:solidFill>
                  <a:schemeClr val="tx1"/>
                </a:solidFill>
              </a:rPr>
              <a:t> </a:t>
            </a:r>
            <a:r>
              <a:rPr lang="fr-FR" sz="2400" dirty="0" err="1">
                <a:solidFill>
                  <a:schemeClr val="tx1"/>
                </a:solidFill>
              </a:rPr>
              <a:t>unsere</a:t>
            </a:r>
            <a:r>
              <a:rPr lang="fr-FR" sz="2400" dirty="0">
                <a:solidFill>
                  <a:schemeClr val="tx1"/>
                </a:solidFill>
              </a:rPr>
              <a:t> System </a:t>
            </a:r>
            <a:r>
              <a:rPr lang="fr-FR" sz="2400" dirty="0" err="1">
                <a:solidFill>
                  <a:schemeClr val="tx1"/>
                </a:solidFill>
              </a:rPr>
              <a:t>dadurch</a:t>
            </a:r>
            <a:r>
              <a:rPr lang="fr-FR" sz="2400" dirty="0">
                <a:solidFill>
                  <a:schemeClr val="tx1"/>
                </a:solidFill>
              </a:rPr>
              <a:t> </a:t>
            </a:r>
            <a:r>
              <a:rPr lang="fr-FR" sz="2400" dirty="0" err="1">
                <a:solidFill>
                  <a:schemeClr val="tx1"/>
                </a:solidFill>
              </a:rPr>
              <a:t>steuren</a:t>
            </a:r>
            <a:r>
              <a:rPr lang="fr-FR" sz="2400" dirty="0">
                <a:solidFill>
                  <a:schemeClr val="tx1"/>
                </a:solidFill>
              </a:rPr>
              <a:t>.</a:t>
            </a:r>
            <a:br>
              <a:rPr lang="fr-FR" sz="2400" dirty="0"/>
            </a:br>
            <a:br>
              <a:rPr lang="x-none" sz="2400" dirty="0"/>
            </a:br>
            <a:r>
              <a:rPr lang="x-none" sz="2400" dirty="0"/>
              <a:t> </a:t>
            </a:r>
          </a:p>
        </p:txBody>
      </p:sp>
      <p:pic>
        <p:nvPicPr>
          <p:cNvPr id="4" name="Espace réservé du contenu 3" descr="Une image contenant texte, équipement électronique, circuit&#10;&#10;Description générée automatiquement">
            <a:extLst>
              <a:ext uri="{FF2B5EF4-FFF2-40B4-BE49-F238E27FC236}">
                <a16:creationId xmlns:a16="http://schemas.microsoft.com/office/drawing/2014/main" id="{C8D1AC90-F50D-2949-B84E-EA0AA55B76E2}"/>
              </a:ext>
            </a:extLst>
          </p:cNvPr>
          <p:cNvPicPr>
            <a:picLocks noGrp="1" noChangeAspect="1"/>
          </p:cNvPicPr>
          <p:nvPr>
            <p:ph idx="1"/>
          </p:nvPr>
        </p:nvPicPr>
        <p:blipFill>
          <a:blip r:embed="rId2"/>
          <a:stretch>
            <a:fillRect/>
          </a:stretch>
        </p:blipFill>
        <p:spPr>
          <a:xfrm>
            <a:off x="1980564" y="3878099"/>
            <a:ext cx="3851276" cy="2482062"/>
          </a:xfrm>
          <a:prstGeom prst="rect">
            <a:avLst/>
          </a:prstGeom>
        </p:spPr>
      </p:pic>
    </p:spTree>
    <p:extLst>
      <p:ext uri="{BB962C8B-B14F-4D97-AF65-F5344CB8AC3E}">
        <p14:creationId xmlns:p14="http://schemas.microsoft.com/office/powerpoint/2010/main" val="38396970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95C282-F5C4-7945-91E8-4A585CE13CF2}"/>
              </a:ext>
            </a:extLst>
          </p:cNvPr>
          <p:cNvSpPr>
            <a:spLocks noGrp="1"/>
          </p:cNvSpPr>
          <p:nvPr>
            <p:ph type="title"/>
          </p:nvPr>
        </p:nvSpPr>
        <p:spPr>
          <a:xfrm>
            <a:off x="681038" y="154861"/>
            <a:ext cx="6347713" cy="1320800"/>
          </a:xfrm>
        </p:spPr>
        <p:txBody>
          <a:bodyPr/>
          <a:lstStyle/>
          <a:p>
            <a:r>
              <a:rPr lang="de-DE" dirty="0"/>
              <a:t>Motor Driver:</a:t>
            </a:r>
          </a:p>
        </p:txBody>
      </p:sp>
      <p:sp>
        <p:nvSpPr>
          <p:cNvPr id="6" name="ZoneTexte 5">
            <a:extLst>
              <a:ext uri="{FF2B5EF4-FFF2-40B4-BE49-F238E27FC236}">
                <a16:creationId xmlns:a16="http://schemas.microsoft.com/office/drawing/2014/main" id="{5ECF7188-F367-C04E-A8A3-18C3D3D4A8CF}"/>
              </a:ext>
            </a:extLst>
          </p:cNvPr>
          <p:cNvSpPr txBox="1"/>
          <p:nvPr/>
        </p:nvSpPr>
        <p:spPr>
          <a:xfrm>
            <a:off x="304800" y="860567"/>
            <a:ext cx="5676900" cy="2862322"/>
          </a:xfrm>
          <a:prstGeom prst="rect">
            <a:avLst/>
          </a:prstGeom>
          <a:noFill/>
        </p:spPr>
        <p:txBody>
          <a:bodyPr wrap="square" rtlCol="0">
            <a:spAutoFit/>
          </a:bodyPr>
          <a:lstStyle/>
          <a:p>
            <a:r>
              <a:rPr lang="fr-FR" b="1" dirty="0" err="1"/>
              <a:t>Motortreiber</a:t>
            </a:r>
            <a:r>
              <a:rPr lang="fr-FR" dirty="0"/>
              <a:t> </a:t>
            </a:r>
            <a:r>
              <a:rPr lang="fr-FR" dirty="0" err="1"/>
              <a:t>sind</a:t>
            </a:r>
            <a:r>
              <a:rPr lang="fr-FR" dirty="0"/>
              <a:t> die Chips, die </a:t>
            </a:r>
            <a:r>
              <a:rPr lang="fr-FR" dirty="0" err="1"/>
              <a:t>Schrittmotoren</a:t>
            </a:r>
            <a:r>
              <a:rPr lang="fr-FR" dirty="0"/>
              <a:t> </a:t>
            </a:r>
            <a:r>
              <a:rPr lang="fr-FR" dirty="0" err="1"/>
              <a:t>Während</a:t>
            </a:r>
            <a:r>
              <a:rPr lang="fr-FR" dirty="0"/>
              <a:t> normale </a:t>
            </a:r>
            <a:r>
              <a:rPr lang="fr-FR" dirty="0" err="1"/>
              <a:t>Brushless</a:t>
            </a:r>
            <a:r>
              <a:rPr lang="fr-FR" dirty="0"/>
              <a:t>-</a:t>
            </a:r>
            <a:r>
              <a:rPr lang="fr-FR" b="1" dirty="0" err="1"/>
              <a:t>Motortreiber</a:t>
            </a:r>
            <a:r>
              <a:rPr lang="fr-FR" dirty="0"/>
              <a:t> </a:t>
            </a:r>
            <a:r>
              <a:rPr lang="fr-FR" dirty="0" err="1"/>
              <a:t>nur</a:t>
            </a:r>
            <a:r>
              <a:rPr lang="fr-FR" dirty="0"/>
              <a:t> die </a:t>
            </a:r>
            <a:r>
              <a:rPr lang="fr-FR" dirty="0" err="1"/>
              <a:t>Dreh</a:t>
            </a:r>
            <a:r>
              <a:rPr lang="fr-FR" dirty="0"/>
              <a:t>-</a:t>
            </a:r>
            <a:r>
              <a:rPr lang="fr-FR" dirty="0" err="1"/>
              <a:t>Geschwindigkeit</a:t>
            </a:r>
            <a:r>
              <a:rPr lang="fr-FR" dirty="0"/>
              <a:t>, -</a:t>
            </a:r>
            <a:r>
              <a:rPr lang="fr-FR" dirty="0" err="1"/>
              <a:t>Richtung</a:t>
            </a:r>
            <a:r>
              <a:rPr lang="fr-FR" dirty="0"/>
              <a:t> </a:t>
            </a:r>
            <a:r>
              <a:rPr lang="fr-FR" dirty="0" err="1"/>
              <a:t>und</a:t>
            </a:r>
            <a:r>
              <a:rPr lang="fr-FR" dirty="0"/>
              <a:t> -Kraft </a:t>
            </a:r>
            <a:r>
              <a:rPr lang="fr-FR" dirty="0" err="1"/>
              <a:t>regeln</a:t>
            </a:r>
            <a:r>
              <a:rPr lang="fr-FR" dirty="0"/>
              <a:t> </a:t>
            </a:r>
            <a:r>
              <a:rPr lang="fr-FR" dirty="0" err="1"/>
              <a:t>können</a:t>
            </a:r>
            <a:r>
              <a:rPr lang="fr-FR" dirty="0"/>
              <a:t>, </a:t>
            </a:r>
            <a:r>
              <a:rPr lang="fr-FR" dirty="0" err="1"/>
              <a:t>erlauben</a:t>
            </a:r>
            <a:r>
              <a:rPr lang="fr-FR" dirty="0"/>
              <a:t> Stepper-</a:t>
            </a:r>
            <a:r>
              <a:rPr lang="fr-FR" b="1" dirty="0" err="1"/>
              <a:t>Motortreiber</a:t>
            </a:r>
            <a:r>
              <a:rPr lang="fr-FR" dirty="0"/>
              <a:t> </a:t>
            </a:r>
            <a:r>
              <a:rPr lang="fr-FR" dirty="0" err="1"/>
              <a:t>dabei</a:t>
            </a:r>
            <a:r>
              <a:rPr lang="fr-FR" dirty="0"/>
              <a:t> </a:t>
            </a:r>
            <a:r>
              <a:rPr lang="fr-FR" dirty="0" err="1"/>
              <a:t>zusätzlich</a:t>
            </a:r>
            <a:r>
              <a:rPr lang="fr-FR" dirty="0"/>
              <a:t> </a:t>
            </a:r>
            <a:r>
              <a:rPr lang="fr-FR" dirty="0" err="1"/>
              <a:t>auch</a:t>
            </a:r>
            <a:r>
              <a:rPr lang="fr-FR" dirty="0"/>
              <a:t> </a:t>
            </a:r>
            <a:r>
              <a:rPr lang="fr-FR" dirty="0" err="1"/>
              <a:t>eine</a:t>
            </a:r>
            <a:r>
              <a:rPr lang="fr-FR" dirty="0"/>
              <a:t> </a:t>
            </a:r>
            <a:r>
              <a:rPr lang="fr-FR" dirty="0" err="1"/>
              <a:t>exakte</a:t>
            </a:r>
            <a:r>
              <a:rPr lang="fr-FR" dirty="0"/>
              <a:t> </a:t>
            </a:r>
            <a:r>
              <a:rPr lang="fr-FR" dirty="0" err="1"/>
              <a:t>Drehposition</a:t>
            </a:r>
            <a:r>
              <a:rPr lang="fr-FR" dirty="0"/>
              <a:t> </a:t>
            </a:r>
            <a:r>
              <a:rPr lang="fr-FR" dirty="0" err="1"/>
              <a:t>anzusteuern</a:t>
            </a:r>
            <a:r>
              <a:rPr lang="fr-FR" dirty="0"/>
              <a:t>.</a:t>
            </a:r>
          </a:p>
          <a:p>
            <a:r>
              <a:rPr lang="de-DE" dirty="0"/>
              <a:t>Sein Hauptzweck besteht darin, ein Niedrigstromsignal zu nehmen und in ein Hochstromsignal umzuwandeln, um die Motoren anzutreiben.</a:t>
            </a:r>
          </a:p>
        </p:txBody>
      </p:sp>
      <p:pic>
        <p:nvPicPr>
          <p:cNvPr id="8" name="Image 7">
            <a:extLst>
              <a:ext uri="{FF2B5EF4-FFF2-40B4-BE49-F238E27FC236}">
                <a16:creationId xmlns:a16="http://schemas.microsoft.com/office/drawing/2014/main" id="{2CFD27FC-8E5B-BE45-AE69-504A39D22214}"/>
              </a:ext>
            </a:extLst>
          </p:cNvPr>
          <p:cNvPicPr>
            <a:picLocks noChangeAspect="1"/>
          </p:cNvPicPr>
          <p:nvPr/>
        </p:nvPicPr>
        <p:blipFill>
          <a:blip r:embed="rId2"/>
          <a:stretch>
            <a:fillRect/>
          </a:stretch>
        </p:blipFill>
        <p:spPr>
          <a:xfrm>
            <a:off x="4202596" y="3866322"/>
            <a:ext cx="2018938" cy="2060141"/>
          </a:xfrm>
          <a:prstGeom prst="rect">
            <a:avLst/>
          </a:prstGeom>
        </p:spPr>
      </p:pic>
      <p:pic>
        <p:nvPicPr>
          <p:cNvPr id="10" name="Grafik 9">
            <a:extLst>
              <a:ext uri="{FF2B5EF4-FFF2-40B4-BE49-F238E27FC236}">
                <a16:creationId xmlns:a16="http://schemas.microsoft.com/office/drawing/2014/main" id="{46C845FF-CA0F-42F7-8BD0-0B11B81037F5}"/>
              </a:ext>
            </a:extLst>
          </p:cNvPr>
          <p:cNvPicPr>
            <a:picLocks noChangeAspect="1"/>
          </p:cNvPicPr>
          <p:nvPr/>
        </p:nvPicPr>
        <p:blipFill>
          <a:blip r:embed="rId3"/>
          <a:stretch>
            <a:fillRect/>
          </a:stretch>
        </p:blipFill>
        <p:spPr>
          <a:xfrm>
            <a:off x="1686276" y="3840972"/>
            <a:ext cx="1616000" cy="3017028"/>
          </a:xfrm>
          <a:prstGeom prst="rect">
            <a:avLst/>
          </a:prstGeom>
        </p:spPr>
      </p:pic>
    </p:spTree>
    <p:extLst>
      <p:ext uri="{BB962C8B-B14F-4D97-AF65-F5344CB8AC3E}">
        <p14:creationId xmlns:p14="http://schemas.microsoft.com/office/powerpoint/2010/main" val="580639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F44838-F08D-9249-999C-44EF3B866D90}"/>
              </a:ext>
            </a:extLst>
          </p:cNvPr>
          <p:cNvSpPr>
            <a:spLocks noGrp="1"/>
          </p:cNvSpPr>
          <p:nvPr>
            <p:ph type="title"/>
          </p:nvPr>
        </p:nvSpPr>
        <p:spPr>
          <a:xfrm>
            <a:off x="-1328929" y="-81662"/>
            <a:ext cx="5900929" cy="1158240"/>
          </a:xfrm>
        </p:spPr>
        <p:txBody>
          <a:bodyPr>
            <a:normAutofit fontScale="90000"/>
          </a:bodyPr>
          <a:lstStyle/>
          <a:p>
            <a:pPr algn="ctr"/>
            <a:br>
              <a:rPr lang="x-none" dirty="0"/>
            </a:br>
            <a:r>
              <a:rPr lang="x-none" dirty="0"/>
              <a:t>Ultraschallsensor</a:t>
            </a:r>
            <a:br>
              <a:rPr lang="x-none" dirty="0"/>
            </a:br>
            <a:br>
              <a:rPr lang="x-none" dirty="0"/>
            </a:br>
            <a:endParaRPr lang="x-none" dirty="0"/>
          </a:p>
        </p:txBody>
      </p:sp>
      <p:pic>
        <p:nvPicPr>
          <p:cNvPr id="4" name="Espace réservé du contenu 6" descr="Une image contenant tasse, café, ustensiles de cuisine, microphone&#10;&#10;Description générée automatiquement">
            <a:extLst>
              <a:ext uri="{FF2B5EF4-FFF2-40B4-BE49-F238E27FC236}">
                <a16:creationId xmlns:a16="http://schemas.microsoft.com/office/drawing/2014/main" id="{2021BE14-25CF-6E40-B4E6-EB79D542FB2B}"/>
              </a:ext>
            </a:extLst>
          </p:cNvPr>
          <p:cNvPicPr>
            <a:picLocks noGrp="1" noChangeAspect="1"/>
          </p:cNvPicPr>
          <p:nvPr>
            <p:ph idx="1"/>
          </p:nvPr>
        </p:nvPicPr>
        <p:blipFill>
          <a:blip r:embed="rId2"/>
          <a:stretch>
            <a:fillRect/>
          </a:stretch>
        </p:blipFill>
        <p:spPr>
          <a:xfrm>
            <a:off x="4018221" y="3529245"/>
            <a:ext cx="1997567" cy="1394605"/>
          </a:xfrm>
          <a:prstGeom prst="rect">
            <a:avLst/>
          </a:prstGeom>
        </p:spPr>
      </p:pic>
      <p:sp>
        <p:nvSpPr>
          <p:cNvPr id="7" name="ZoneTexte 6">
            <a:extLst>
              <a:ext uri="{FF2B5EF4-FFF2-40B4-BE49-F238E27FC236}">
                <a16:creationId xmlns:a16="http://schemas.microsoft.com/office/drawing/2014/main" id="{861492F2-0A0E-EA49-BF75-FF29D35BA662}"/>
              </a:ext>
            </a:extLst>
          </p:cNvPr>
          <p:cNvSpPr txBox="1"/>
          <p:nvPr/>
        </p:nvSpPr>
        <p:spPr>
          <a:xfrm>
            <a:off x="241056" y="965438"/>
            <a:ext cx="5530899" cy="3693319"/>
          </a:xfrm>
          <a:prstGeom prst="rect">
            <a:avLst/>
          </a:prstGeom>
          <a:noFill/>
        </p:spPr>
        <p:txBody>
          <a:bodyPr wrap="square" rtlCol="0">
            <a:spAutoFit/>
          </a:bodyPr>
          <a:lstStyle/>
          <a:p>
            <a:r>
              <a:rPr lang="fr-FR" dirty="0" err="1"/>
              <a:t>Ultraschallsensor</a:t>
            </a:r>
            <a:r>
              <a:rPr lang="fr-FR" dirty="0"/>
              <a:t> / </a:t>
            </a:r>
            <a:r>
              <a:rPr lang="fr-FR" dirty="0" err="1"/>
              <a:t>Abstandssensor</a:t>
            </a:r>
            <a:r>
              <a:rPr lang="fr-FR" dirty="0"/>
              <a:t> </a:t>
            </a:r>
            <a:r>
              <a:rPr lang="fr-FR" dirty="0" err="1"/>
              <a:t>ist</a:t>
            </a:r>
            <a:r>
              <a:rPr lang="fr-FR" dirty="0"/>
              <a:t> in der </a:t>
            </a:r>
            <a:r>
              <a:rPr lang="fr-FR" dirty="0" err="1"/>
              <a:t>Lage</a:t>
            </a:r>
            <a:r>
              <a:rPr lang="fr-FR" dirty="0"/>
              <a:t>, </a:t>
            </a:r>
          </a:p>
          <a:p>
            <a:r>
              <a:rPr lang="fr-FR" dirty="0" err="1"/>
              <a:t>Objekte</a:t>
            </a:r>
            <a:r>
              <a:rPr lang="fr-FR" dirty="0"/>
              <a:t> </a:t>
            </a:r>
            <a:r>
              <a:rPr lang="fr-FR" dirty="0" err="1"/>
              <a:t>berührungslos</a:t>
            </a:r>
            <a:r>
              <a:rPr lang="fr-FR" dirty="0"/>
              <a:t> </a:t>
            </a:r>
            <a:r>
              <a:rPr lang="fr-FR" dirty="0" err="1"/>
              <a:t>zu</a:t>
            </a:r>
            <a:r>
              <a:rPr lang="fr-FR" dirty="0"/>
              <a:t> </a:t>
            </a:r>
            <a:r>
              <a:rPr lang="fr-FR" dirty="0" err="1"/>
              <a:t>erkennen</a:t>
            </a:r>
            <a:r>
              <a:rPr lang="fr-FR" dirty="0"/>
              <a:t> </a:t>
            </a:r>
            <a:r>
              <a:rPr lang="fr-FR" dirty="0" err="1"/>
              <a:t>und</a:t>
            </a:r>
            <a:r>
              <a:rPr lang="fr-FR" dirty="0"/>
              <a:t> </a:t>
            </a:r>
            <a:r>
              <a:rPr lang="fr-FR" dirty="0" err="1"/>
              <a:t>ihre</a:t>
            </a:r>
            <a:r>
              <a:rPr lang="fr-FR" dirty="0"/>
              <a:t> </a:t>
            </a:r>
            <a:r>
              <a:rPr lang="fr-FR" dirty="0" err="1"/>
              <a:t>Entfernung</a:t>
            </a:r>
            <a:r>
              <a:rPr lang="fr-FR" dirty="0"/>
              <a:t> </a:t>
            </a:r>
            <a:r>
              <a:rPr lang="fr-FR" dirty="0" err="1"/>
              <a:t>zum</a:t>
            </a:r>
            <a:r>
              <a:rPr lang="fr-FR" dirty="0"/>
              <a:t> </a:t>
            </a:r>
            <a:r>
              <a:rPr lang="fr-FR" b="1" dirty="0" err="1"/>
              <a:t>Sensor</a:t>
            </a:r>
            <a:r>
              <a:rPr lang="fr-FR" dirty="0"/>
              <a:t> </a:t>
            </a:r>
            <a:r>
              <a:rPr lang="fr-FR" dirty="0" err="1"/>
              <a:t>zu</a:t>
            </a:r>
            <a:r>
              <a:rPr lang="fr-FR" dirty="0"/>
              <a:t> </a:t>
            </a:r>
            <a:r>
              <a:rPr lang="fr-FR" dirty="0" err="1"/>
              <a:t>messen</a:t>
            </a:r>
            <a:r>
              <a:rPr lang="fr-FR" dirty="0"/>
              <a:t>. </a:t>
            </a:r>
          </a:p>
          <a:p>
            <a:r>
              <a:rPr lang="fr-FR" dirty="0" err="1"/>
              <a:t>Das</a:t>
            </a:r>
            <a:r>
              <a:rPr lang="fr-FR" dirty="0"/>
              <a:t> </a:t>
            </a:r>
            <a:r>
              <a:rPr lang="fr-FR" dirty="0" err="1"/>
              <a:t>so</a:t>
            </a:r>
            <a:r>
              <a:rPr lang="fr-FR" dirty="0"/>
              <a:t> </a:t>
            </a:r>
            <a:r>
              <a:rPr lang="fr-FR" dirty="0" err="1"/>
              <a:t>entstehende</a:t>
            </a:r>
            <a:r>
              <a:rPr lang="fr-FR" dirty="0"/>
              <a:t> Echo </a:t>
            </a:r>
            <a:r>
              <a:rPr lang="fr-FR" dirty="0" err="1"/>
              <a:t>wird</a:t>
            </a:r>
            <a:r>
              <a:rPr lang="fr-FR" dirty="0"/>
              <a:t> </a:t>
            </a:r>
            <a:r>
              <a:rPr lang="fr-FR" dirty="0" err="1"/>
              <a:t>vom</a:t>
            </a:r>
            <a:r>
              <a:rPr lang="fr-FR" dirty="0"/>
              <a:t> </a:t>
            </a:r>
            <a:r>
              <a:rPr lang="fr-FR" b="1" dirty="0" err="1"/>
              <a:t>Sensor</a:t>
            </a:r>
            <a:r>
              <a:rPr lang="fr-FR" dirty="0"/>
              <a:t> </a:t>
            </a:r>
            <a:r>
              <a:rPr lang="fr-FR" dirty="0" err="1"/>
              <a:t>wieder</a:t>
            </a:r>
            <a:r>
              <a:rPr lang="fr-FR" dirty="0"/>
              <a:t> </a:t>
            </a:r>
            <a:r>
              <a:rPr lang="fr-FR" dirty="0" err="1"/>
              <a:t>aufgenommen</a:t>
            </a:r>
            <a:r>
              <a:rPr lang="fr-FR" dirty="0"/>
              <a:t> </a:t>
            </a:r>
            <a:r>
              <a:rPr lang="fr-FR" dirty="0" err="1"/>
              <a:t>und</a:t>
            </a:r>
            <a:r>
              <a:rPr lang="fr-FR" dirty="0"/>
              <a:t> </a:t>
            </a:r>
            <a:r>
              <a:rPr lang="fr-FR" dirty="0" err="1"/>
              <a:t>aus</a:t>
            </a:r>
            <a:r>
              <a:rPr lang="fr-FR" dirty="0"/>
              <a:t> der </a:t>
            </a:r>
            <a:r>
              <a:rPr lang="fr-FR" dirty="0" err="1"/>
              <a:t>Zeitspanne</a:t>
            </a:r>
            <a:r>
              <a:rPr lang="fr-FR" dirty="0"/>
              <a:t> </a:t>
            </a:r>
          </a:p>
          <a:p>
            <a:r>
              <a:rPr lang="fr-FR" dirty="0" err="1"/>
              <a:t>zwischen</a:t>
            </a:r>
            <a:r>
              <a:rPr lang="fr-FR" dirty="0"/>
              <a:t> </a:t>
            </a:r>
            <a:r>
              <a:rPr lang="fr-FR" dirty="0" err="1"/>
              <a:t>dem</a:t>
            </a:r>
            <a:r>
              <a:rPr lang="fr-FR" dirty="0"/>
              <a:t> </a:t>
            </a:r>
            <a:r>
              <a:rPr lang="fr-FR" dirty="0" err="1"/>
              <a:t>Senden</a:t>
            </a:r>
            <a:r>
              <a:rPr lang="fr-FR" dirty="0"/>
              <a:t> </a:t>
            </a:r>
            <a:r>
              <a:rPr lang="fr-FR" dirty="0" err="1"/>
              <a:t>und</a:t>
            </a:r>
            <a:r>
              <a:rPr lang="fr-FR" dirty="0"/>
              <a:t> </a:t>
            </a:r>
            <a:r>
              <a:rPr lang="fr-FR" dirty="0" err="1"/>
              <a:t>dem</a:t>
            </a:r>
            <a:r>
              <a:rPr lang="fr-FR" dirty="0"/>
              <a:t> </a:t>
            </a:r>
            <a:r>
              <a:rPr lang="fr-FR" dirty="0" err="1"/>
              <a:t>Empfangen</a:t>
            </a:r>
            <a:r>
              <a:rPr lang="fr-FR" dirty="0"/>
              <a:t> des </a:t>
            </a:r>
            <a:r>
              <a:rPr lang="fr-FR" dirty="0" err="1"/>
              <a:t>Schallimpulses</a:t>
            </a:r>
            <a:r>
              <a:rPr lang="fr-FR" dirty="0"/>
              <a:t>, </a:t>
            </a:r>
            <a:r>
              <a:rPr lang="fr-FR" dirty="0" err="1"/>
              <a:t>wird</a:t>
            </a:r>
            <a:r>
              <a:rPr lang="fr-FR" dirty="0"/>
              <a:t> der </a:t>
            </a:r>
          </a:p>
          <a:p>
            <a:r>
              <a:rPr lang="fr-FR" dirty="0" err="1"/>
              <a:t>Abstand</a:t>
            </a:r>
            <a:r>
              <a:rPr lang="fr-FR" dirty="0"/>
              <a:t> </a:t>
            </a:r>
            <a:r>
              <a:rPr lang="fr-FR" dirty="0" err="1"/>
              <a:t>zum</a:t>
            </a:r>
            <a:r>
              <a:rPr lang="fr-FR" dirty="0"/>
              <a:t> </a:t>
            </a:r>
            <a:r>
              <a:rPr lang="fr-FR" dirty="0" err="1"/>
              <a:t>Objekt</a:t>
            </a:r>
            <a:r>
              <a:rPr lang="fr-FR" dirty="0"/>
              <a:t> </a:t>
            </a:r>
            <a:r>
              <a:rPr lang="de-DE" dirty="0"/>
              <a:t>berechnet.</a:t>
            </a:r>
          </a:p>
          <a:p>
            <a:r>
              <a:rPr lang="de-DE" dirty="0"/>
              <a:t>Es kann Entfernungen in der messen Bereich von 0–180 cm, mit einer Auflösung von etwa 0,3 cm. </a:t>
            </a:r>
            <a:endParaRPr lang="en-GB" dirty="0"/>
          </a:p>
          <a:p>
            <a:endParaRPr lang="de-DE" dirty="0"/>
          </a:p>
          <a:p>
            <a:endParaRPr lang="de-DE" dirty="0"/>
          </a:p>
          <a:p>
            <a:endParaRPr lang="de-DE" dirty="0"/>
          </a:p>
        </p:txBody>
      </p:sp>
      <p:pic>
        <p:nvPicPr>
          <p:cNvPr id="10" name="Image 9">
            <a:extLst>
              <a:ext uri="{FF2B5EF4-FFF2-40B4-BE49-F238E27FC236}">
                <a16:creationId xmlns:a16="http://schemas.microsoft.com/office/drawing/2014/main" id="{07960C0A-CD16-B844-92F8-214422CD9B4E}"/>
              </a:ext>
            </a:extLst>
          </p:cNvPr>
          <p:cNvPicPr>
            <a:picLocks noChangeAspect="1"/>
          </p:cNvPicPr>
          <p:nvPr/>
        </p:nvPicPr>
        <p:blipFill>
          <a:blip r:embed="rId3"/>
          <a:stretch>
            <a:fillRect/>
          </a:stretch>
        </p:blipFill>
        <p:spPr>
          <a:xfrm>
            <a:off x="279553" y="3788339"/>
            <a:ext cx="3494835" cy="1509603"/>
          </a:xfrm>
          <a:prstGeom prst="rect">
            <a:avLst/>
          </a:prstGeom>
        </p:spPr>
      </p:pic>
      <p:pic>
        <p:nvPicPr>
          <p:cNvPr id="6" name="Picture 2">
            <a:extLst>
              <a:ext uri="{FF2B5EF4-FFF2-40B4-BE49-F238E27FC236}">
                <a16:creationId xmlns:a16="http://schemas.microsoft.com/office/drawing/2014/main" id="{00DF1138-0F12-4F6B-A01D-69430ED54028}"/>
              </a:ext>
            </a:extLst>
          </p:cNvPr>
          <p:cNvPicPr>
            <a:picLocks noChangeAspect="1" noChangeArrowheads="1"/>
          </p:cNvPicPr>
          <p:nvPr/>
        </p:nvPicPr>
        <p:blipFill>
          <a:blip r:embed="rId4"/>
          <a:srcRect/>
          <a:stretch>
            <a:fillRect/>
          </a:stretch>
        </p:blipFill>
        <p:spPr bwMode="auto">
          <a:xfrm>
            <a:off x="2367555" y="5301692"/>
            <a:ext cx="4185645" cy="1559634"/>
          </a:xfrm>
          <a:prstGeom prst="rect">
            <a:avLst/>
          </a:prstGeom>
          <a:noFill/>
          <a:ln w="9525">
            <a:noFill/>
            <a:miter lim="800000"/>
            <a:headEnd/>
            <a:tailEnd/>
          </a:ln>
          <a:effectLst/>
        </p:spPr>
      </p:pic>
    </p:spTree>
    <p:extLst>
      <p:ext uri="{BB962C8B-B14F-4D97-AF65-F5344CB8AC3E}">
        <p14:creationId xmlns:p14="http://schemas.microsoft.com/office/powerpoint/2010/main" val="231913432"/>
      </p:ext>
    </p:extLst>
  </p:cSld>
  <p:clrMapOvr>
    <a:masterClrMapping/>
  </p:clrMapOvr>
</p:sld>
</file>

<file path=ppt/theme/theme1.xml><?xml version="1.0" encoding="utf-8"?>
<a:theme xmlns:a="http://schemas.openxmlformats.org/drawingml/2006/main" name="Facette">
  <a:themeElements>
    <a:clrScheme name="Facette">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te">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te">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526D85EA68DD044C9D7C56929281E0F6" ma:contentTypeVersion="2" ma:contentTypeDescription="Ein neues Dokument erstellen." ma:contentTypeScope="" ma:versionID="882b30ac88ff74b8d135b12f57d4139d">
  <xsd:schema xmlns:xsd="http://www.w3.org/2001/XMLSchema" xmlns:xs="http://www.w3.org/2001/XMLSchema" xmlns:p="http://schemas.microsoft.com/office/2006/metadata/properties" xmlns:ns3="8bf49612-95d6-4aab-843e-933367e0569f" targetNamespace="http://schemas.microsoft.com/office/2006/metadata/properties" ma:root="true" ma:fieldsID="8e853923335ba912e1efa37014141c6b" ns3:_="">
    <xsd:import namespace="8bf49612-95d6-4aab-843e-933367e0569f"/>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f49612-95d6-4aab-843e-933367e056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E6E0F5D-C532-4A79-A475-DDCFF4D300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f49612-95d6-4aab-843e-933367e056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7BD6378-190C-4347-AC48-85350A5801DC}">
  <ds:schemaRefs>
    <ds:schemaRef ds:uri="http://schemas.microsoft.com/sharepoint/v3/contenttype/forms"/>
  </ds:schemaRefs>
</ds:datastoreItem>
</file>

<file path=customXml/itemProps3.xml><?xml version="1.0" encoding="utf-8"?>
<ds:datastoreItem xmlns:ds="http://schemas.openxmlformats.org/officeDocument/2006/customXml" ds:itemID="{9580F161-8645-4A5D-820E-51A20FADA3DB}">
  <ds:schemaRefs>
    <ds:schemaRef ds:uri="http://schemas.microsoft.com/office/infopath/2007/PartnerControls"/>
    <ds:schemaRef ds:uri="http://schemas.microsoft.com/office/2006/documentManagement/types"/>
    <ds:schemaRef ds:uri="8bf49612-95d6-4aab-843e-933367e0569f"/>
    <ds:schemaRef ds:uri="http://schemas.microsoft.com/office/2006/metadata/properties"/>
    <ds:schemaRef ds:uri="http://www.w3.org/XML/1998/namespace"/>
    <ds:schemaRef ds:uri="http://purl.org/dc/dcmitype/"/>
    <ds:schemaRef ds:uri="http://schemas.openxmlformats.org/package/2006/metadata/core-properties"/>
    <ds:schemaRef ds:uri="http://purl.org/dc/term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Trek</Template>
  <TotalTime>0</TotalTime>
  <Words>790</Words>
  <Application>Microsoft Office PowerPoint</Application>
  <PresentationFormat>Bildschirmpräsentation (4:3)</PresentationFormat>
  <Paragraphs>79</Paragraphs>
  <Slides>26</Slides>
  <Notes>1</Notes>
  <HiddenSlides>0</HiddenSlides>
  <MMClips>1</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26</vt:i4>
      </vt:variant>
    </vt:vector>
  </HeadingPairs>
  <TitlesOfParts>
    <vt:vector size="32" baseType="lpstr">
      <vt:lpstr>Arial</vt:lpstr>
      <vt:lpstr>Calibri</vt:lpstr>
      <vt:lpstr>Times New Roman</vt:lpstr>
      <vt:lpstr>Trebuchet MS</vt:lpstr>
      <vt:lpstr>Wingdings 3</vt:lpstr>
      <vt:lpstr>Facette</vt:lpstr>
      <vt:lpstr>PowerPoint-Präsentation</vt:lpstr>
      <vt:lpstr>Inhalt :</vt:lpstr>
      <vt:lpstr>PowerPoint-Präsentation</vt:lpstr>
      <vt:lpstr>Anforderungen </vt:lpstr>
      <vt:lpstr>Usecase</vt:lpstr>
      <vt:lpstr>Hardware </vt:lpstr>
      <vt:lpstr>Raspberry Pi : Der Raspberry Pi ist ein Mini computer auf einer nur Scheckkarten-großen Platine, der sich vielfältig erweitern lässt.  Dadurch wurden die alle funktionen programmiert . Wir könnten unsere System dadurch steuren.   </vt:lpstr>
      <vt:lpstr>Motor Driver:</vt:lpstr>
      <vt:lpstr> Ultraschallsensor  </vt:lpstr>
      <vt:lpstr>1609 Nexus 12V DC Motor</vt:lpstr>
      <vt:lpstr>Spannung Versorgung:</vt:lpstr>
      <vt:lpstr>Schaltung </vt:lpstr>
      <vt:lpstr>Schaltung für Abstandsensor :</vt:lpstr>
      <vt:lpstr>Software:</vt:lpstr>
      <vt:lpstr>PowerPoint-Präsentation</vt:lpstr>
      <vt:lpstr>Zugriff durch IP-Adresse:</vt:lpstr>
      <vt:lpstr>Ansteuerung der GPIO-Anschlüsse:</vt:lpstr>
      <vt:lpstr>Test Code zur Ansteuerung der Motoren:</vt:lpstr>
      <vt:lpstr>PowerPoint-Präsentation</vt:lpstr>
      <vt:lpstr>Code zur Abstandmessung:</vt:lpstr>
      <vt:lpstr>Test Ergebnis: </vt:lpstr>
      <vt:lpstr>sudo apt-get install libncurses5-dev libncursesw5-dev</vt:lpstr>
      <vt:lpstr>Code für Steuerung:</vt:lpstr>
      <vt:lpstr>PowerPoint-Präsentation</vt:lpstr>
      <vt:lpstr>Zusammenfassung :</vt:lpstr>
      <vt:lpstr>Vielen Dank für ihre Aufmerksamkeit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Asma Jeljeli</dc:creator>
  <cp:lastModifiedBy>Nechirvan Domili</cp:lastModifiedBy>
  <cp:revision>24</cp:revision>
  <dcterms:created xsi:type="dcterms:W3CDTF">2022-01-13T15:03:31Z</dcterms:created>
  <dcterms:modified xsi:type="dcterms:W3CDTF">2022-03-31T08:06:35Z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0x010100526D85EA68DD044C9D7C56929281E0F6</vt:lpwstr>
  </property>
</Properties>
</file>